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theme/theme11.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 id="2147483684" r:id="rId3"/>
    <p:sldMasterId id="2147483780" r:id="rId4"/>
    <p:sldMasterId id="2147483792" r:id="rId5"/>
    <p:sldMasterId id="2147483804" r:id="rId6"/>
    <p:sldMasterId id="2147483816" r:id="rId7"/>
    <p:sldMasterId id="2147483828" r:id="rId8"/>
    <p:sldMasterId id="2147483840" r:id="rId9"/>
    <p:sldMasterId id="2147483852" r:id="rId10"/>
  </p:sldMasterIdLst>
  <p:notesMasterIdLst>
    <p:notesMasterId r:id="rId29"/>
  </p:notesMasterIdLst>
  <p:sldIdLst>
    <p:sldId id="272" r:id="rId11"/>
    <p:sldId id="276" r:id="rId12"/>
    <p:sldId id="301" r:id="rId13"/>
    <p:sldId id="273" r:id="rId14"/>
    <p:sldId id="302" r:id="rId15"/>
    <p:sldId id="304" r:id="rId16"/>
    <p:sldId id="283" r:id="rId17"/>
    <p:sldId id="305" r:id="rId18"/>
    <p:sldId id="307" r:id="rId19"/>
    <p:sldId id="308" r:id="rId20"/>
    <p:sldId id="309" r:id="rId21"/>
    <p:sldId id="270" r:id="rId22"/>
    <p:sldId id="310" r:id="rId23"/>
    <p:sldId id="311" r:id="rId24"/>
    <p:sldId id="317" r:id="rId25"/>
    <p:sldId id="316" r:id="rId26"/>
    <p:sldId id="318" r:id="rId27"/>
    <p:sldId id="319"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3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slide" Target="slides/slide16.xml"/><Relationship Id="rId3" Type="http://schemas.openxmlformats.org/officeDocument/2006/relationships/slideMaster" Target="slideMasters/slideMaster3.xml"/><Relationship Id="rId21" Type="http://schemas.openxmlformats.org/officeDocument/2006/relationships/slide" Target="slides/slide11.xml"/><Relationship Id="rId7" Type="http://schemas.openxmlformats.org/officeDocument/2006/relationships/slideMaster" Target="slideMasters/slideMaster7.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6.xml"/><Relationship Id="rId20" Type="http://schemas.openxmlformats.org/officeDocument/2006/relationships/slide" Target="slides/slide10.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slide" Target="slides/slide18.xml"/><Relationship Id="rId10" Type="http://schemas.openxmlformats.org/officeDocument/2006/relationships/slideMaster" Target="slideMasters/slideMaster10.xml"/><Relationship Id="rId19" Type="http://schemas.openxmlformats.org/officeDocument/2006/relationships/slide" Target="slides/slide9.xml"/><Relationship Id="rId31"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slide" Target="slides/slide17.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402621-23B7-4D0D-91D8-3469CBD588A4}" type="datetimeFigureOut">
              <a:rPr lang="en-US" smtClean="0"/>
              <a:t>10/03/2020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222246-09CD-4B67-B34D-F7BCBA5D695F}" type="slidenum">
              <a:rPr lang="en-US" smtClean="0"/>
              <a:t>‹#›</a:t>
            </a:fld>
            <a:endParaRPr lang="en-US"/>
          </a:p>
        </p:txBody>
      </p:sp>
    </p:spTree>
    <p:extLst>
      <p:ext uri="{BB962C8B-B14F-4D97-AF65-F5344CB8AC3E}">
        <p14:creationId xmlns:p14="http://schemas.microsoft.com/office/powerpoint/2010/main" val="9034408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4F3415-4068-4EF0-802C-A89A2F447F18}" type="datetimeFigureOut">
              <a:rPr lang="en-US" smtClean="0"/>
              <a:t>10/03/2020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0AA56C-DBB6-4E81-B538-A095C05974B2}" type="slidenum">
              <a:rPr lang="en-US" smtClean="0"/>
              <a:t>‹#›</a:t>
            </a:fld>
            <a:endParaRPr lang="en-US"/>
          </a:p>
        </p:txBody>
      </p:sp>
    </p:spTree>
    <p:extLst>
      <p:ext uri="{BB962C8B-B14F-4D97-AF65-F5344CB8AC3E}">
        <p14:creationId xmlns:p14="http://schemas.microsoft.com/office/powerpoint/2010/main" val="814173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4F3415-4068-4EF0-802C-A89A2F447F18}" type="datetimeFigureOut">
              <a:rPr lang="en-US" smtClean="0"/>
              <a:t>10/03/2020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0AA56C-DBB6-4E81-B538-A095C05974B2}" type="slidenum">
              <a:rPr lang="en-US" smtClean="0"/>
              <a:t>‹#›</a:t>
            </a:fld>
            <a:endParaRPr lang="en-US"/>
          </a:p>
        </p:txBody>
      </p:sp>
    </p:spTree>
    <p:extLst>
      <p:ext uri="{BB962C8B-B14F-4D97-AF65-F5344CB8AC3E}">
        <p14:creationId xmlns:p14="http://schemas.microsoft.com/office/powerpoint/2010/main" val="3756555963"/>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4F3415-4068-4EF0-802C-A89A2F447F18}" type="datetimeFigureOut">
              <a:rPr lang="en-US" smtClean="0">
                <a:solidFill>
                  <a:prstClr val="black">
                    <a:tint val="75000"/>
                  </a:prstClr>
                </a:solidFill>
              </a:rPr>
              <a:pPr/>
              <a:t>10/03/2020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26001653"/>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4F3415-4068-4EF0-802C-A89A2F447F18}" type="datetimeFigureOut">
              <a:rPr lang="en-US" smtClean="0">
                <a:solidFill>
                  <a:prstClr val="black">
                    <a:tint val="75000"/>
                  </a:prstClr>
                </a:solidFill>
              </a:rPr>
              <a:pPr/>
              <a:t>10/03/2020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08533839"/>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4F3415-4068-4EF0-802C-A89A2F447F18}" type="datetimeFigureOut">
              <a:rPr lang="en-US" smtClean="0">
                <a:solidFill>
                  <a:prstClr val="black">
                    <a:tint val="75000"/>
                  </a:prstClr>
                </a:solidFill>
              </a:rPr>
              <a:pPr/>
              <a:t>10/03/2020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948424"/>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4F3415-4068-4EF0-802C-A89A2F447F18}" type="datetimeFigureOut">
              <a:rPr lang="en-US" smtClean="0">
                <a:solidFill>
                  <a:prstClr val="black">
                    <a:tint val="75000"/>
                  </a:prstClr>
                </a:solidFill>
              </a:rPr>
              <a:pPr/>
              <a:t>10/03/2020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31367209"/>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1"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1"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4F3415-4068-4EF0-802C-A89A2F447F18}" type="datetimeFigureOut">
              <a:rPr lang="en-US" smtClean="0">
                <a:solidFill>
                  <a:prstClr val="black">
                    <a:tint val="75000"/>
                  </a:prstClr>
                </a:solidFill>
              </a:rPr>
              <a:pPr/>
              <a:t>10/03/2020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84410988"/>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4F3415-4068-4EF0-802C-A89A2F447F18}" type="datetimeFigureOut">
              <a:rPr lang="en-US" smtClean="0">
                <a:solidFill>
                  <a:prstClr val="black">
                    <a:tint val="75000"/>
                  </a:prstClr>
                </a:solidFill>
              </a:rPr>
              <a:pPr/>
              <a:t>10/03/2020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55795705"/>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4F3415-4068-4EF0-802C-A89A2F447F18}" type="datetimeFigureOut">
              <a:rPr lang="en-US" smtClean="0">
                <a:solidFill>
                  <a:prstClr val="black">
                    <a:tint val="75000"/>
                  </a:prstClr>
                </a:solidFill>
              </a:rPr>
              <a:pPr/>
              <a:t>10/03/2020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00486819"/>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6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4F3415-4068-4EF0-802C-A89A2F447F18}" type="datetimeFigureOut">
              <a:rPr lang="en-US" smtClean="0">
                <a:solidFill>
                  <a:prstClr val="black">
                    <a:tint val="75000"/>
                  </a:prstClr>
                </a:solidFill>
              </a:rPr>
              <a:pPr/>
              <a:t>10/03/2020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75727218"/>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4F3415-4068-4EF0-802C-A89A2F447F18}" type="datetimeFigureOut">
              <a:rPr lang="en-US" smtClean="0">
                <a:solidFill>
                  <a:prstClr val="black">
                    <a:tint val="75000"/>
                  </a:prstClr>
                </a:solidFill>
              </a:rPr>
              <a:pPr/>
              <a:t>10/03/2020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56003442"/>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4F3415-4068-4EF0-802C-A89A2F447F18}" type="datetimeFigureOut">
              <a:rPr lang="en-US" smtClean="0">
                <a:solidFill>
                  <a:prstClr val="black">
                    <a:tint val="75000"/>
                  </a:prstClr>
                </a:solidFill>
              </a:rPr>
              <a:pPr/>
              <a:t>10/03/2020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45075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5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5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4F3415-4068-4EF0-802C-A89A2F447F18}" type="datetimeFigureOut">
              <a:rPr lang="en-US" smtClean="0"/>
              <a:t>10/03/2020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0AA56C-DBB6-4E81-B538-A095C05974B2}" type="slidenum">
              <a:rPr lang="en-US" smtClean="0"/>
              <a:t>‹#›</a:t>
            </a:fld>
            <a:endParaRPr lang="en-US"/>
          </a:p>
        </p:txBody>
      </p:sp>
    </p:spTree>
    <p:extLst>
      <p:ext uri="{BB962C8B-B14F-4D97-AF65-F5344CB8AC3E}">
        <p14:creationId xmlns:p14="http://schemas.microsoft.com/office/powerpoint/2010/main" val="1641290485"/>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5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5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4F3415-4068-4EF0-802C-A89A2F447F18}" type="datetimeFigureOut">
              <a:rPr lang="en-US" smtClean="0">
                <a:solidFill>
                  <a:prstClr val="black">
                    <a:tint val="75000"/>
                  </a:prstClr>
                </a:solidFill>
              </a:rPr>
              <a:pPr/>
              <a:t>10/03/2020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93774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4F3415-4068-4EF0-802C-A89A2F447F18}" type="datetimeFigureOut">
              <a:rPr lang="en-US" smtClean="0">
                <a:solidFill>
                  <a:prstClr val="black">
                    <a:tint val="75000"/>
                  </a:prstClr>
                </a:solidFill>
              </a:rPr>
              <a:pPr/>
              <a:t>10/03/2020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825320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4F3415-4068-4EF0-802C-A89A2F447F18}" type="datetimeFigureOut">
              <a:rPr lang="en-US" smtClean="0">
                <a:solidFill>
                  <a:prstClr val="black">
                    <a:tint val="75000"/>
                  </a:prstClr>
                </a:solidFill>
              </a:rPr>
              <a:pPr/>
              <a:t>10/03/2020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155966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4F3415-4068-4EF0-802C-A89A2F447F18}" type="datetimeFigureOut">
              <a:rPr lang="en-US" smtClean="0">
                <a:solidFill>
                  <a:prstClr val="black">
                    <a:tint val="75000"/>
                  </a:prstClr>
                </a:solidFill>
              </a:rPr>
              <a:pPr/>
              <a:t>10/03/2020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46711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4F3415-4068-4EF0-802C-A89A2F447F18}" type="datetimeFigureOut">
              <a:rPr lang="en-US" smtClean="0">
                <a:solidFill>
                  <a:prstClr val="black">
                    <a:tint val="75000"/>
                  </a:prstClr>
                </a:solidFill>
              </a:rPr>
              <a:pPr/>
              <a:t>10/03/2020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050577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1"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1"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4F3415-4068-4EF0-802C-A89A2F447F18}" type="datetimeFigureOut">
              <a:rPr lang="en-US" smtClean="0">
                <a:solidFill>
                  <a:prstClr val="black">
                    <a:tint val="75000"/>
                  </a:prstClr>
                </a:solidFill>
              </a:rPr>
              <a:pPr/>
              <a:t>10/03/2020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660458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4F3415-4068-4EF0-802C-A89A2F447F18}" type="datetimeFigureOut">
              <a:rPr lang="en-US" smtClean="0">
                <a:solidFill>
                  <a:prstClr val="black">
                    <a:tint val="75000"/>
                  </a:prstClr>
                </a:solidFill>
              </a:rPr>
              <a:pPr/>
              <a:t>10/03/2020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30500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4F3415-4068-4EF0-802C-A89A2F447F18}" type="datetimeFigureOut">
              <a:rPr lang="en-US" smtClean="0">
                <a:solidFill>
                  <a:prstClr val="black">
                    <a:tint val="75000"/>
                  </a:prstClr>
                </a:solidFill>
              </a:rPr>
              <a:pPr/>
              <a:t>10/03/2020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997589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6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4F3415-4068-4EF0-802C-A89A2F447F18}" type="datetimeFigureOut">
              <a:rPr lang="en-US" smtClean="0">
                <a:solidFill>
                  <a:prstClr val="black">
                    <a:tint val="75000"/>
                  </a:prstClr>
                </a:solidFill>
              </a:rPr>
              <a:pPr/>
              <a:t>10/03/2020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41915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4F3415-4068-4EF0-802C-A89A2F447F18}" type="datetimeFigureOut">
              <a:rPr lang="en-US" smtClean="0"/>
              <a:t>10/03/2020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0AA56C-DBB6-4E81-B538-A095C05974B2}" type="slidenum">
              <a:rPr lang="en-US" smtClean="0"/>
              <a:t>‹#›</a:t>
            </a:fld>
            <a:endParaRPr lang="en-US"/>
          </a:p>
        </p:txBody>
      </p:sp>
    </p:spTree>
    <p:extLst>
      <p:ext uri="{BB962C8B-B14F-4D97-AF65-F5344CB8AC3E}">
        <p14:creationId xmlns:p14="http://schemas.microsoft.com/office/powerpoint/2010/main" val="20778453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4F3415-4068-4EF0-802C-A89A2F447F18}" type="datetimeFigureOut">
              <a:rPr lang="en-US" smtClean="0">
                <a:solidFill>
                  <a:prstClr val="black">
                    <a:tint val="75000"/>
                  </a:prstClr>
                </a:solidFill>
              </a:rPr>
              <a:pPr/>
              <a:t>10/03/2020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465981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4F3415-4068-4EF0-802C-A89A2F447F18}" type="datetimeFigureOut">
              <a:rPr lang="en-US" smtClean="0">
                <a:solidFill>
                  <a:prstClr val="black">
                    <a:tint val="75000"/>
                  </a:prstClr>
                </a:solidFill>
              </a:rPr>
              <a:pPr/>
              <a:t>10/03/2020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861708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5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5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4F3415-4068-4EF0-802C-A89A2F447F18}" type="datetimeFigureOut">
              <a:rPr lang="en-US" smtClean="0">
                <a:solidFill>
                  <a:prstClr val="black">
                    <a:tint val="75000"/>
                  </a:prstClr>
                </a:solidFill>
              </a:rPr>
              <a:pPr/>
              <a:t>10/03/2020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3580806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4F3415-4068-4EF0-802C-A89A2F447F18}" type="datetimeFigureOut">
              <a:rPr lang="en-US" smtClean="0">
                <a:solidFill>
                  <a:prstClr val="black">
                    <a:tint val="75000"/>
                  </a:prstClr>
                </a:solidFill>
              </a:rPr>
              <a:pPr/>
              <a:t>10/03/2020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8253200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4F3415-4068-4EF0-802C-A89A2F447F18}" type="datetimeFigureOut">
              <a:rPr lang="en-US" smtClean="0">
                <a:solidFill>
                  <a:prstClr val="black">
                    <a:tint val="75000"/>
                  </a:prstClr>
                </a:solidFill>
              </a:rPr>
              <a:pPr/>
              <a:t>10/03/2020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1559668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4F3415-4068-4EF0-802C-A89A2F447F18}" type="datetimeFigureOut">
              <a:rPr lang="en-US" smtClean="0">
                <a:solidFill>
                  <a:prstClr val="black">
                    <a:tint val="75000"/>
                  </a:prstClr>
                </a:solidFill>
              </a:rPr>
              <a:pPr/>
              <a:t>10/03/2020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467113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4F3415-4068-4EF0-802C-A89A2F447F18}" type="datetimeFigureOut">
              <a:rPr lang="en-US" smtClean="0">
                <a:solidFill>
                  <a:prstClr val="black">
                    <a:tint val="75000"/>
                  </a:prstClr>
                </a:solidFill>
              </a:rPr>
              <a:pPr/>
              <a:t>10/03/2020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0505777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1"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1"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4F3415-4068-4EF0-802C-A89A2F447F18}" type="datetimeFigureOut">
              <a:rPr lang="en-US" smtClean="0">
                <a:solidFill>
                  <a:prstClr val="black">
                    <a:tint val="75000"/>
                  </a:prstClr>
                </a:solidFill>
              </a:rPr>
              <a:pPr/>
              <a:t>10/03/2020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6604587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4F3415-4068-4EF0-802C-A89A2F447F18}" type="datetimeFigureOut">
              <a:rPr lang="en-US" smtClean="0">
                <a:solidFill>
                  <a:prstClr val="black">
                    <a:tint val="75000"/>
                  </a:prstClr>
                </a:solidFill>
              </a:rPr>
              <a:pPr/>
              <a:t>10/03/2020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305008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4F3415-4068-4EF0-802C-A89A2F447F18}" type="datetimeFigureOut">
              <a:rPr lang="en-US" smtClean="0">
                <a:solidFill>
                  <a:prstClr val="black">
                    <a:tint val="75000"/>
                  </a:prstClr>
                </a:solidFill>
              </a:rPr>
              <a:pPr/>
              <a:t>10/03/2020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99758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4F3415-4068-4EF0-802C-A89A2F447F18}" type="datetimeFigureOut">
              <a:rPr lang="en-US" smtClean="0"/>
              <a:t>10/03/2020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0AA56C-DBB6-4E81-B538-A095C05974B2}" type="slidenum">
              <a:rPr lang="en-US" smtClean="0"/>
              <a:t>‹#›</a:t>
            </a:fld>
            <a:endParaRPr lang="en-US"/>
          </a:p>
        </p:txBody>
      </p:sp>
    </p:spTree>
    <p:extLst>
      <p:ext uri="{BB962C8B-B14F-4D97-AF65-F5344CB8AC3E}">
        <p14:creationId xmlns:p14="http://schemas.microsoft.com/office/powerpoint/2010/main" val="258585638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6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4F3415-4068-4EF0-802C-A89A2F447F18}" type="datetimeFigureOut">
              <a:rPr lang="en-US" smtClean="0">
                <a:solidFill>
                  <a:prstClr val="black">
                    <a:tint val="75000"/>
                  </a:prstClr>
                </a:solidFill>
              </a:rPr>
              <a:pPr/>
              <a:t>10/03/2020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4191539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4F3415-4068-4EF0-802C-A89A2F447F18}" type="datetimeFigureOut">
              <a:rPr lang="en-US" smtClean="0">
                <a:solidFill>
                  <a:prstClr val="black">
                    <a:tint val="75000"/>
                  </a:prstClr>
                </a:solidFill>
              </a:rPr>
              <a:pPr/>
              <a:t>10/03/2020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4659813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4F3415-4068-4EF0-802C-A89A2F447F18}" type="datetimeFigureOut">
              <a:rPr lang="en-US" smtClean="0">
                <a:solidFill>
                  <a:prstClr val="black">
                    <a:tint val="75000"/>
                  </a:prstClr>
                </a:solidFill>
              </a:rPr>
              <a:pPr/>
              <a:t>10/03/2020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8617086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5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5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4F3415-4068-4EF0-802C-A89A2F447F18}" type="datetimeFigureOut">
              <a:rPr lang="en-US" smtClean="0">
                <a:solidFill>
                  <a:prstClr val="black">
                    <a:tint val="75000"/>
                  </a:prstClr>
                </a:solidFill>
              </a:rPr>
              <a:pPr/>
              <a:t>10/03/2020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3580806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4F3415-4068-4EF0-802C-A89A2F447F18}" type="datetimeFigureOut">
              <a:rPr lang="en-US" smtClean="0">
                <a:solidFill>
                  <a:prstClr val="black">
                    <a:tint val="75000"/>
                  </a:prstClr>
                </a:solidFill>
              </a:rPr>
              <a:pPr/>
              <a:t>10/03/2020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2032659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4F3415-4068-4EF0-802C-A89A2F447F18}" type="datetimeFigureOut">
              <a:rPr lang="en-US" smtClean="0">
                <a:solidFill>
                  <a:prstClr val="black">
                    <a:tint val="75000"/>
                  </a:prstClr>
                </a:solidFill>
              </a:rPr>
              <a:pPr/>
              <a:t>10/03/2020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4407398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4F3415-4068-4EF0-802C-A89A2F447F18}" type="datetimeFigureOut">
              <a:rPr lang="en-US" smtClean="0">
                <a:solidFill>
                  <a:prstClr val="black">
                    <a:tint val="75000"/>
                  </a:prstClr>
                </a:solidFill>
              </a:rPr>
              <a:pPr/>
              <a:t>10/03/2020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7657655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4F3415-4068-4EF0-802C-A89A2F447F18}" type="datetimeFigureOut">
              <a:rPr lang="en-US" smtClean="0">
                <a:solidFill>
                  <a:prstClr val="black">
                    <a:tint val="75000"/>
                  </a:prstClr>
                </a:solidFill>
              </a:rPr>
              <a:pPr/>
              <a:t>10/03/2020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3614878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1"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1"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4F3415-4068-4EF0-802C-A89A2F447F18}" type="datetimeFigureOut">
              <a:rPr lang="en-US" smtClean="0">
                <a:solidFill>
                  <a:prstClr val="black">
                    <a:tint val="75000"/>
                  </a:prstClr>
                </a:solidFill>
              </a:rPr>
              <a:pPr/>
              <a:t>10/03/2020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6773559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4F3415-4068-4EF0-802C-A89A2F447F18}" type="datetimeFigureOut">
              <a:rPr lang="en-US" smtClean="0">
                <a:solidFill>
                  <a:prstClr val="black">
                    <a:tint val="75000"/>
                  </a:prstClr>
                </a:solidFill>
              </a:rPr>
              <a:pPr/>
              <a:t>10/03/2020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00876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4F3415-4068-4EF0-802C-A89A2F447F18}" type="datetimeFigureOut">
              <a:rPr lang="en-US" smtClean="0"/>
              <a:t>10/03/2020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0AA56C-DBB6-4E81-B538-A095C05974B2}" type="slidenum">
              <a:rPr lang="en-US" smtClean="0"/>
              <a:t>‹#›</a:t>
            </a:fld>
            <a:endParaRPr lang="en-US"/>
          </a:p>
        </p:txBody>
      </p:sp>
    </p:spTree>
    <p:extLst>
      <p:ext uri="{BB962C8B-B14F-4D97-AF65-F5344CB8AC3E}">
        <p14:creationId xmlns:p14="http://schemas.microsoft.com/office/powerpoint/2010/main" val="179050124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4F3415-4068-4EF0-802C-A89A2F447F18}" type="datetimeFigureOut">
              <a:rPr lang="en-US" smtClean="0">
                <a:solidFill>
                  <a:prstClr val="black">
                    <a:tint val="75000"/>
                  </a:prstClr>
                </a:solidFill>
              </a:rPr>
              <a:pPr/>
              <a:t>10/03/2020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5387446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6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4F3415-4068-4EF0-802C-A89A2F447F18}" type="datetimeFigureOut">
              <a:rPr lang="en-US" smtClean="0">
                <a:solidFill>
                  <a:prstClr val="black">
                    <a:tint val="75000"/>
                  </a:prstClr>
                </a:solidFill>
              </a:rPr>
              <a:pPr/>
              <a:t>10/03/2020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8265636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4F3415-4068-4EF0-802C-A89A2F447F18}" type="datetimeFigureOut">
              <a:rPr lang="en-US" smtClean="0">
                <a:solidFill>
                  <a:prstClr val="black">
                    <a:tint val="75000"/>
                  </a:prstClr>
                </a:solidFill>
              </a:rPr>
              <a:pPr/>
              <a:t>10/03/2020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4881283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4F3415-4068-4EF0-802C-A89A2F447F18}" type="datetimeFigureOut">
              <a:rPr lang="en-US" smtClean="0">
                <a:solidFill>
                  <a:prstClr val="black">
                    <a:tint val="75000"/>
                  </a:prstClr>
                </a:solidFill>
              </a:rPr>
              <a:pPr/>
              <a:t>10/03/2020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4503826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5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5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4F3415-4068-4EF0-802C-A89A2F447F18}" type="datetimeFigureOut">
              <a:rPr lang="en-US" smtClean="0">
                <a:solidFill>
                  <a:prstClr val="black">
                    <a:tint val="75000"/>
                  </a:prstClr>
                </a:solidFill>
              </a:rPr>
              <a:pPr/>
              <a:t>10/03/2020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264248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4F3415-4068-4EF0-802C-A89A2F447F18}" type="datetimeFigureOut">
              <a:rPr lang="en-US" smtClean="0">
                <a:solidFill>
                  <a:prstClr val="black">
                    <a:tint val="75000"/>
                  </a:prstClr>
                </a:solidFill>
              </a:rPr>
              <a:pPr/>
              <a:t>10/03/2020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9715315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4F3415-4068-4EF0-802C-A89A2F447F18}" type="datetimeFigureOut">
              <a:rPr lang="en-US" smtClean="0">
                <a:solidFill>
                  <a:prstClr val="black">
                    <a:tint val="75000"/>
                  </a:prstClr>
                </a:solidFill>
              </a:rPr>
              <a:pPr/>
              <a:t>10/03/2020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2791480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4F3415-4068-4EF0-802C-A89A2F447F18}" type="datetimeFigureOut">
              <a:rPr lang="en-US" smtClean="0">
                <a:solidFill>
                  <a:prstClr val="black">
                    <a:tint val="75000"/>
                  </a:prstClr>
                </a:solidFill>
              </a:rPr>
              <a:pPr/>
              <a:t>10/03/2020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4036066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4F3415-4068-4EF0-802C-A89A2F447F18}" type="datetimeFigureOut">
              <a:rPr lang="en-US" smtClean="0">
                <a:solidFill>
                  <a:prstClr val="black">
                    <a:tint val="75000"/>
                  </a:prstClr>
                </a:solidFill>
              </a:rPr>
              <a:pPr/>
              <a:t>10/03/2020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8405775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1"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1"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4F3415-4068-4EF0-802C-A89A2F447F18}" type="datetimeFigureOut">
              <a:rPr lang="en-US" smtClean="0">
                <a:solidFill>
                  <a:prstClr val="black">
                    <a:tint val="75000"/>
                  </a:prstClr>
                </a:solidFill>
              </a:rPr>
              <a:pPr/>
              <a:t>10/03/2020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5801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1"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1"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4F3415-4068-4EF0-802C-A89A2F447F18}" type="datetimeFigureOut">
              <a:rPr lang="en-US" smtClean="0"/>
              <a:t>10/03/2020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0AA56C-DBB6-4E81-B538-A095C05974B2}" type="slidenum">
              <a:rPr lang="en-US" smtClean="0"/>
              <a:t>‹#›</a:t>
            </a:fld>
            <a:endParaRPr lang="en-US"/>
          </a:p>
        </p:txBody>
      </p:sp>
    </p:spTree>
    <p:extLst>
      <p:ext uri="{BB962C8B-B14F-4D97-AF65-F5344CB8AC3E}">
        <p14:creationId xmlns:p14="http://schemas.microsoft.com/office/powerpoint/2010/main" val="284136929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4F3415-4068-4EF0-802C-A89A2F447F18}" type="datetimeFigureOut">
              <a:rPr lang="en-US" smtClean="0">
                <a:solidFill>
                  <a:prstClr val="black">
                    <a:tint val="75000"/>
                  </a:prstClr>
                </a:solidFill>
              </a:rPr>
              <a:pPr/>
              <a:t>10/03/2020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682098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4F3415-4068-4EF0-802C-A89A2F447F18}" type="datetimeFigureOut">
              <a:rPr lang="en-US" smtClean="0">
                <a:solidFill>
                  <a:prstClr val="black">
                    <a:tint val="75000"/>
                  </a:prstClr>
                </a:solidFill>
              </a:rPr>
              <a:pPr/>
              <a:t>10/03/2020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4021049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6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4F3415-4068-4EF0-802C-A89A2F447F18}" type="datetimeFigureOut">
              <a:rPr lang="en-US" smtClean="0">
                <a:solidFill>
                  <a:prstClr val="black">
                    <a:tint val="75000"/>
                  </a:prstClr>
                </a:solidFill>
              </a:rPr>
              <a:pPr/>
              <a:t>10/03/2020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0480330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4F3415-4068-4EF0-802C-A89A2F447F18}" type="datetimeFigureOut">
              <a:rPr lang="en-US" smtClean="0">
                <a:solidFill>
                  <a:prstClr val="black">
                    <a:tint val="75000"/>
                  </a:prstClr>
                </a:solidFill>
              </a:rPr>
              <a:pPr/>
              <a:t>10/03/2020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604118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4F3415-4068-4EF0-802C-A89A2F447F18}" type="datetimeFigureOut">
              <a:rPr lang="en-US" smtClean="0">
                <a:solidFill>
                  <a:prstClr val="black">
                    <a:tint val="75000"/>
                  </a:prstClr>
                </a:solidFill>
              </a:rPr>
              <a:pPr/>
              <a:t>10/03/2020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4345351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5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5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4F3415-4068-4EF0-802C-A89A2F447F18}" type="datetimeFigureOut">
              <a:rPr lang="en-US" smtClean="0">
                <a:solidFill>
                  <a:prstClr val="black">
                    <a:tint val="75000"/>
                  </a:prstClr>
                </a:solidFill>
              </a:rPr>
              <a:pPr/>
              <a:t>10/03/2020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2557085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4F3415-4068-4EF0-802C-A89A2F447F18}" type="datetimeFigureOut">
              <a:rPr lang="en-US" smtClean="0">
                <a:solidFill>
                  <a:prstClr val="black">
                    <a:tint val="75000"/>
                  </a:prstClr>
                </a:solidFill>
              </a:rPr>
              <a:pPr/>
              <a:t>10/03/2020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30981131"/>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4F3415-4068-4EF0-802C-A89A2F447F18}" type="datetimeFigureOut">
              <a:rPr lang="en-US" smtClean="0">
                <a:solidFill>
                  <a:prstClr val="black">
                    <a:tint val="75000"/>
                  </a:prstClr>
                </a:solidFill>
              </a:rPr>
              <a:pPr/>
              <a:t>10/03/2020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62270131"/>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4F3415-4068-4EF0-802C-A89A2F447F18}" type="datetimeFigureOut">
              <a:rPr lang="en-US" smtClean="0">
                <a:solidFill>
                  <a:prstClr val="black">
                    <a:tint val="75000"/>
                  </a:prstClr>
                </a:solidFill>
              </a:rPr>
              <a:pPr/>
              <a:t>10/03/2020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910715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4F3415-4068-4EF0-802C-A89A2F447F18}" type="datetimeFigureOut">
              <a:rPr lang="en-US" smtClean="0">
                <a:solidFill>
                  <a:prstClr val="black">
                    <a:tint val="75000"/>
                  </a:prstClr>
                </a:solidFill>
              </a:rPr>
              <a:pPr/>
              <a:t>10/03/2020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73810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4F3415-4068-4EF0-802C-A89A2F447F18}" type="datetimeFigureOut">
              <a:rPr lang="en-US" smtClean="0"/>
              <a:t>10/03/2020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0AA56C-DBB6-4E81-B538-A095C05974B2}" type="slidenum">
              <a:rPr lang="en-US" smtClean="0"/>
              <a:t>‹#›</a:t>
            </a:fld>
            <a:endParaRPr lang="en-US"/>
          </a:p>
        </p:txBody>
      </p:sp>
    </p:spTree>
    <p:extLst>
      <p:ext uri="{BB962C8B-B14F-4D97-AF65-F5344CB8AC3E}">
        <p14:creationId xmlns:p14="http://schemas.microsoft.com/office/powerpoint/2010/main" val="783174981"/>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1"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1"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4F3415-4068-4EF0-802C-A89A2F447F18}" type="datetimeFigureOut">
              <a:rPr lang="en-US" smtClean="0">
                <a:solidFill>
                  <a:prstClr val="black">
                    <a:tint val="75000"/>
                  </a:prstClr>
                </a:solidFill>
              </a:rPr>
              <a:pPr/>
              <a:t>10/03/2020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71385629"/>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4F3415-4068-4EF0-802C-A89A2F447F18}" type="datetimeFigureOut">
              <a:rPr lang="en-US" smtClean="0">
                <a:solidFill>
                  <a:prstClr val="black">
                    <a:tint val="75000"/>
                  </a:prstClr>
                </a:solidFill>
              </a:rPr>
              <a:pPr/>
              <a:t>10/03/2020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43745466"/>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4F3415-4068-4EF0-802C-A89A2F447F18}" type="datetimeFigureOut">
              <a:rPr lang="en-US" smtClean="0">
                <a:solidFill>
                  <a:prstClr val="black">
                    <a:tint val="75000"/>
                  </a:prstClr>
                </a:solidFill>
              </a:rPr>
              <a:pPr/>
              <a:t>10/03/2020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8332520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6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4F3415-4068-4EF0-802C-A89A2F447F18}" type="datetimeFigureOut">
              <a:rPr lang="en-US" smtClean="0">
                <a:solidFill>
                  <a:prstClr val="black">
                    <a:tint val="75000"/>
                  </a:prstClr>
                </a:solidFill>
              </a:rPr>
              <a:pPr/>
              <a:t>10/03/2020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68000676"/>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4F3415-4068-4EF0-802C-A89A2F447F18}" type="datetimeFigureOut">
              <a:rPr lang="en-US" smtClean="0">
                <a:solidFill>
                  <a:prstClr val="black">
                    <a:tint val="75000"/>
                  </a:prstClr>
                </a:solidFill>
              </a:rPr>
              <a:pPr/>
              <a:t>10/03/2020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60435431"/>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4F3415-4068-4EF0-802C-A89A2F447F18}" type="datetimeFigureOut">
              <a:rPr lang="en-US" smtClean="0">
                <a:solidFill>
                  <a:prstClr val="black">
                    <a:tint val="75000"/>
                  </a:prstClr>
                </a:solidFill>
              </a:rPr>
              <a:pPr/>
              <a:t>10/03/2020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32241536"/>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5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5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4F3415-4068-4EF0-802C-A89A2F447F18}" type="datetimeFigureOut">
              <a:rPr lang="en-US" smtClean="0">
                <a:solidFill>
                  <a:prstClr val="black">
                    <a:tint val="75000"/>
                  </a:prstClr>
                </a:solidFill>
              </a:rPr>
              <a:pPr/>
              <a:t>10/03/2020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58911626"/>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4F3415-4068-4EF0-802C-A89A2F447F18}" type="datetimeFigureOut">
              <a:rPr lang="en-US" smtClean="0">
                <a:solidFill>
                  <a:prstClr val="black">
                    <a:tint val="75000"/>
                  </a:prstClr>
                </a:solidFill>
              </a:rPr>
              <a:pPr/>
              <a:t>10/03/2020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26001653"/>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4F3415-4068-4EF0-802C-A89A2F447F18}" type="datetimeFigureOut">
              <a:rPr lang="en-US" smtClean="0">
                <a:solidFill>
                  <a:prstClr val="black">
                    <a:tint val="75000"/>
                  </a:prstClr>
                </a:solidFill>
              </a:rPr>
              <a:pPr/>
              <a:t>10/03/2020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08533839"/>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4F3415-4068-4EF0-802C-A89A2F447F18}" type="datetimeFigureOut">
              <a:rPr lang="en-US" smtClean="0">
                <a:solidFill>
                  <a:prstClr val="black">
                    <a:tint val="75000"/>
                  </a:prstClr>
                </a:solidFill>
              </a:rPr>
              <a:pPr/>
              <a:t>10/03/2020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948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4F3415-4068-4EF0-802C-A89A2F447F18}" type="datetimeFigureOut">
              <a:rPr lang="en-US" smtClean="0"/>
              <a:t>10/03/2020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0AA56C-DBB6-4E81-B538-A095C05974B2}" type="slidenum">
              <a:rPr lang="en-US" smtClean="0"/>
              <a:t>‹#›</a:t>
            </a:fld>
            <a:endParaRPr lang="en-US"/>
          </a:p>
        </p:txBody>
      </p:sp>
    </p:spTree>
    <p:extLst>
      <p:ext uri="{BB962C8B-B14F-4D97-AF65-F5344CB8AC3E}">
        <p14:creationId xmlns:p14="http://schemas.microsoft.com/office/powerpoint/2010/main" val="473432443"/>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4F3415-4068-4EF0-802C-A89A2F447F18}" type="datetimeFigureOut">
              <a:rPr lang="en-US" smtClean="0">
                <a:solidFill>
                  <a:prstClr val="black">
                    <a:tint val="75000"/>
                  </a:prstClr>
                </a:solidFill>
              </a:rPr>
              <a:pPr/>
              <a:t>10/03/2020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31367209"/>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1"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1"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4F3415-4068-4EF0-802C-A89A2F447F18}" type="datetimeFigureOut">
              <a:rPr lang="en-US" smtClean="0">
                <a:solidFill>
                  <a:prstClr val="black">
                    <a:tint val="75000"/>
                  </a:prstClr>
                </a:solidFill>
              </a:rPr>
              <a:pPr/>
              <a:t>10/03/2020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84410988"/>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4F3415-4068-4EF0-802C-A89A2F447F18}" type="datetimeFigureOut">
              <a:rPr lang="en-US" smtClean="0">
                <a:solidFill>
                  <a:prstClr val="black">
                    <a:tint val="75000"/>
                  </a:prstClr>
                </a:solidFill>
              </a:rPr>
              <a:pPr/>
              <a:t>10/03/2020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55795705"/>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4F3415-4068-4EF0-802C-A89A2F447F18}" type="datetimeFigureOut">
              <a:rPr lang="en-US" smtClean="0">
                <a:solidFill>
                  <a:prstClr val="black">
                    <a:tint val="75000"/>
                  </a:prstClr>
                </a:solidFill>
              </a:rPr>
              <a:pPr/>
              <a:t>10/03/2020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00486819"/>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6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4F3415-4068-4EF0-802C-A89A2F447F18}" type="datetimeFigureOut">
              <a:rPr lang="en-US" smtClean="0">
                <a:solidFill>
                  <a:prstClr val="black">
                    <a:tint val="75000"/>
                  </a:prstClr>
                </a:solidFill>
              </a:rPr>
              <a:pPr/>
              <a:t>10/03/2020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75727218"/>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4F3415-4068-4EF0-802C-A89A2F447F18}" type="datetimeFigureOut">
              <a:rPr lang="en-US" smtClean="0">
                <a:solidFill>
                  <a:prstClr val="black">
                    <a:tint val="75000"/>
                  </a:prstClr>
                </a:solidFill>
              </a:rPr>
              <a:pPr/>
              <a:t>10/03/2020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56003442"/>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4F3415-4068-4EF0-802C-A89A2F447F18}" type="datetimeFigureOut">
              <a:rPr lang="en-US" smtClean="0">
                <a:solidFill>
                  <a:prstClr val="black">
                    <a:tint val="75000"/>
                  </a:prstClr>
                </a:solidFill>
              </a:rPr>
              <a:pPr/>
              <a:t>10/03/2020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4507503"/>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5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5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4F3415-4068-4EF0-802C-A89A2F447F18}" type="datetimeFigureOut">
              <a:rPr lang="en-US" smtClean="0">
                <a:solidFill>
                  <a:prstClr val="black">
                    <a:tint val="75000"/>
                  </a:prstClr>
                </a:solidFill>
              </a:rPr>
              <a:pPr/>
              <a:t>10/03/2020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9377476"/>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4F3415-4068-4EF0-802C-A89A2F447F18}" type="datetimeFigureOut">
              <a:rPr lang="en-US" smtClean="0">
                <a:solidFill>
                  <a:prstClr val="black">
                    <a:tint val="75000"/>
                  </a:prstClr>
                </a:solidFill>
              </a:rPr>
              <a:pPr/>
              <a:t>10/03/2020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26001653"/>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4F3415-4068-4EF0-802C-A89A2F447F18}" type="datetimeFigureOut">
              <a:rPr lang="en-US" smtClean="0">
                <a:solidFill>
                  <a:prstClr val="black">
                    <a:tint val="75000"/>
                  </a:prstClr>
                </a:solidFill>
              </a:rPr>
              <a:pPr/>
              <a:t>10/03/2020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08533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6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4F3415-4068-4EF0-802C-A89A2F447F18}" type="datetimeFigureOut">
              <a:rPr lang="en-US" smtClean="0"/>
              <a:t>10/03/2020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0AA56C-DBB6-4E81-B538-A095C05974B2}" type="slidenum">
              <a:rPr lang="en-US" smtClean="0"/>
              <a:t>‹#›</a:t>
            </a:fld>
            <a:endParaRPr lang="en-US"/>
          </a:p>
        </p:txBody>
      </p:sp>
    </p:spTree>
    <p:extLst>
      <p:ext uri="{BB962C8B-B14F-4D97-AF65-F5344CB8AC3E}">
        <p14:creationId xmlns:p14="http://schemas.microsoft.com/office/powerpoint/2010/main" val="1392748283"/>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4F3415-4068-4EF0-802C-A89A2F447F18}" type="datetimeFigureOut">
              <a:rPr lang="en-US" smtClean="0">
                <a:solidFill>
                  <a:prstClr val="black">
                    <a:tint val="75000"/>
                  </a:prstClr>
                </a:solidFill>
              </a:rPr>
              <a:pPr/>
              <a:t>10/03/2020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948424"/>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4F3415-4068-4EF0-802C-A89A2F447F18}" type="datetimeFigureOut">
              <a:rPr lang="en-US" smtClean="0">
                <a:solidFill>
                  <a:prstClr val="black">
                    <a:tint val="75000"/>
                  </a:prstClr>
                </a:solidFill>
              </a:rPr>
              <a:pPr/>
              <a:t>10/03/2020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31367209"/>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1"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1"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4F3415-4068-4EF0-802C-A89A2F447F18}" type="datetimeFigureOut">
              <a:rPr lang="en-US" smtClean="0">
                <a:solidFill>
                  <a:prstClr val="black">
                    <a:tint val="75000"/>
                  </a:prstClr>
                </a:solidFill>
              </a:rPr>
              <a:pPr/>
              <a:t>10/03/2020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84410988"/>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4F3415-4068-4EF0-802C-A89A2F447F18}" type="datetimeFigureOut">
              <a:rPr lang="en-US" smtClean="0">
                <a:solidFill>
                  <a:prstClr val="black">
                    <a:tint val="75000"/>
                  </a:prstClr>
                </a:solidFill>
              </a:rPr>
              <a:pPr/>
              <a:t>10/03/2020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55795705"/>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4F3415-4068-4EF0-802C-A89A2F447F18}" type="datetimeFigureOut">
              <a:rPr lang="en-US" smtClean="0">
                <a:solidFill>
                  <a:prstClr val="black">
                    <a:tint val="75000"/>
                  </a:prstClr>
                </a:solidFill>
              </a:rPr>
              <a:pPr/>
              <a:t>10/03/2020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00486819"/>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6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4F3415-4068-4EF0-802C-A89A2F447F18}" type="datetimeFigureOut">
              <a:rPr lang="en-US" smtClean="0">
                <a:solidFill>
                  <a:prstClr val="black">
                    <a:tint val="75000"/>
                  </a:prstClr>
                </a:solidFill>
              </a:rPr>
              <a:pPr/>
              <a:t>10/03/2020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75727218"/>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4F3415-4068-4EF0-802C-A89A2F447F18}" type="datetimeFigureOut">
              <a:rPr lang="en-US" smtClean="0">
                <a:solidFill>
                  <a:prstClr val="black">
                    <a:tint val="75000"/>
                  </a:prstClr>
                </a:solidFill>
              </a:rPr>
              <a:pPr/>
              <a:t>10/03/2020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56003442"/>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4F3415-4068-4EF0-802C-A89A2F447F18}" type="datetimeFigureOut">
              <a:rPr lang="en-US" smtClean="0">
                <a:solidFill>
                  <a:prstClr val="black">
                    <a:tint val="75000"/>
                  </a:prstClr>
                </a:solidFill>
              </a:rPr>
              <a:pPr/>
              <a:t>10/03/2020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4507503"/>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5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5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4F3415-4068-4EF0-802C-A89A2F447F18}" type="datetimeFigureOut">
              <a:rPr lang="en-US" smtClean="0">
                <a:solidFill>
                  <a:prstClr val="black">
                    <a:tint val="75000"/>
                  </a:prstClr>
                </a:solidFill>
              </a:rPr>
              <a:pPr/>
              <a:t>10/03/2020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9377476"/>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4F3415-4068-4EF0-802C-A89A2F447F18}" type="datetimeFigureOut">
              <a:rPr lang="en-US" smtClean="0">
                <a:solidFill>
                  <a:prstClr val="black">
                    <a:tint val="75000"/>
                  </a:prstClr>
                </a:solidFill>
              </a:rPr>
              <a:pPr/>
              <a:t>10/03/2020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26001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4F3415-4068-4EF0-802C-A89A2F447F18}" type="datetimeFigureOut">
              <a:rPr lang="en-US" smtClean="0"/>
              <a:t>10/03/2020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0AA56C-DBB6-4E81-B538-A095C05974B2}" type="slidenum">
              <a:rPr lang="en-US" smtClean="0"/>
              <a:t>‹#›</a:t>
            </a:fld>
            <a:endParaRPr lang="en-US"/>
          </a:p>
        </p:txBody>
      </p:sp>
    </p:spTree>
    <p:extLst>
      <p:ext uri="{BB962C8B-B14F-4D97-AF65-F5344CB8AC3E}">
        <p14:creationId xmlns:p14="http://schemas.microsoft.com/office/powerpoint/2010/main" val="526341597"/>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4F3415-4068-4EF0-802C-A89A2F447F18}" type="datetimeFigureOut">
              <a:rPr lang="en-US" smtClean="0">
                <a:solidFill>
                  <a:prstClr val="black">
                    <a:tint val="75000"/>
                  </a:prstClr>
                </a:solidFill>
              </a:rPr>
              <a:pPr/>
              <a:t>10/03/2020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08533839"/>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4F3415-4068-4EF0-802C-A89A2F447F18}" type="datetimeFigureOut">
              <a:rPr lang="en-US" smtClean="0">
                <a:solidFill>
                  <a:prstClr val="black">
                    <a:tint val="75000"/>
                  </a:prstClr>
                </a:solidFill>
              </a:rPr>
              <a:pPr/>
              <a:t>10/03/2020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948424"/>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4F3415-4068-4EF0-802C-A89A2F447F18}" type="datetimeFigureOut">
              <a:rPr lang="en-US" smtClean="0">
                <a:solidFill>
                  <a:prstClr val="black">
                    <a:tint val="75000"/>
                  </a:prstClr>
                </a:solidFill>
              </a:rPr>
              <a:pPr/>
              <a:t>10/03/2020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31367209"/>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1"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1"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4F3415-4068-4EF0-802C-A89A2F447F18}" type="datetimeFigureOut">
              <a:rPr lang="en-US" smtClean="0">
                <a:solidFill>
                  <a:prstClr val="black">
                    <a:tint val="75000"/>
                  </a:prstClr>
                </a:solidFill>
              </a:rPr>
              <a:pPr/>
              <a:t>10/03/2020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84410988"/>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4F3415-4068-4EF0-802C-A89A2F447F18}" type="datetimeFigureOut">
              <a:rPr lang="en-US" smtClean="0">
                <a:solidFill>
                  <a:prstClr val="black">
                    <a:tint val="75000"/>
                  </a:prstClr>
                </a:solidFill>
              </a:rPr>
              <a:pPr/>
              <a:t>10/03/2020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55795705"/>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4F3415-4068-4EF0-802C-A89A2F447F18}" type="datetimeFigureOut">
              <a:rPr lang="en-US" smtClean="0">
                <a:solidFill>
                  <a:prstClr val="black">
                    <a:tint val="75000"/>
                  </a:prstClr>
                </a:solidFill>
              </a:rPr>
              <a:pPr/>
              <a:t>10/03/2020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00486819"/>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6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4F3415-4068-4EF0-802C-A89A2F447F18}" type="datetimeFigureOut">
              <a:rPr lang="en-US" smtClean="0">
                <a:solidFill>
                  <a:prstClr val="black">
                    <a:tint val="75000"/>
                  </a:prstClr>
                </a:solidFill>
              </a:rPr>
              <a:pPr/>
              <a:t>10/03/2020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75727218"/>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4F3415-4068-4EF0-802C-A89A2F447F18}" type="datetimeFigureOut">
              <a:rPr lang="en-US" smtClean="0">
                <a:solidFill>
                  <a:prstClr val="black">
                    <a:tint val="75000"/>
                  </a:prstClr>
                </a:solidFill>
              </a:rPr>
              <a:pPr/>
              <a:t>10/03/2020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56003442"/>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4F3415-4068-4EF0-802C-A89A2F447F18}" type="datetimeFigureOut">
              <a:rPr lang="en-US" smtClean="0">
                <a:solidFill>
                  <a:prstClr val="black">
                    <a:tint val="75000"/>
                  </a:prstClr>
                </a:solidFill>
              </a:rPr>
              <a:pPr/>
              <a:t>10/03/2020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4507503"/>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5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5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4F3415-4068-4EF0-802C-A89A2F447F18}" type="datetimeFigureOut">
              <a:rPr lang="en-US" smtClean="0">
                <a:solidFill>
                  <a:prstClr val="black">
                    <a:tint val="75000"/>
                  </a:prstClr>
                </a:solidFill>
              </a:rPr>
              <a:pPr/>
              <a:t>10/03/2020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93774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6"/>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6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4F3415-4068-4EF0-802C-A89A2F447F18}" type="datetimeFigureOut">
              <a:rPr lang="en-US" smtClean="0"/>
              <a:t>10/03/2020</a:t>
            </a:fld>
            <a:endParaRPr lang="en-US"/>
          </a:p>
        </p:txBody>
      </p:sp>
      <p:sp>
        <p:nvSpPr>
          <p:cNvPr id="5" name="Footer Placeholder 4"/>
          <p:cNvSpPr>
            <a:spLocks noGrp="1"/>
          </p:cNvSpPr>
          <p:nvPr>
            <p:ph type="ftr" sz="quarter" idx="3"/>
          </p:nvPr>
        </p:nvSpPr>
        <p:spPr>
          <a:xfrm>
            <a:off x="3124200" y="635636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6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0AA56C-DBB6-4E81-B538-A095C05974B2}" type="slidenum">
              <a:rPr lang="en-US" smtClean="0"/>
              <a:t>‹#›</a:t>
            </a:fld>
            <a:endParaRPr lang="en-US"/>
          </a:p>
        </p:txBody>
      </p:sp>
    </p:spTree>
    <p:extLst>
      <p:ext uri="{BB962C8B-B14F-4D97-AF65-F5344CB8AC3E}">
        <p14:creationId xmlns:p14="http://schemas.microsoft.com/office/powerpoint/2010/main" val="18705648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6"/>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6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4F3415-4068-4EF0-802C-A89A2F447F18}" type="datetimeFigureOut">
              <a:rPr lang="en-US" smtClean="0">
                <a:solidFill>
                  <a:prstClr val="black">
                    <a:tint val="75000"/>
                  </a:prstClr>
                </a:solidFill>
              </a:rPr>
              <a:pPr/>
              <a:t>10/03/2020</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6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6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13861829"/>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6"/>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6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4F3415-4068-4EF0-802C-A89A2F447F18}" type="datetimeFigureOut">
              <a:rPr lang="en-US" smtClean="0">
                <a:solidFill>
                  <a:prstClr val="black">
                    <a:tint val="75000"/>
                  </a:prstClr>
                </a:solidFill>
              </a:rPr>
              <a:pPr/>
              <a:t>10/03/2020</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6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6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5753497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6"/>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6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4F3415-4068-4EF0-802C-A89A2F447F18}" type="datetimeFigureOut">
              <a:rPr lang="en-US" smtClean="0">
                <a:solidFill>
                  <a:prstClr val="black">
                    <a:tint val="75000"/>
                  </a:prstClr>
                </a:solidFill>
              </a:rPr>
              <a:pPr/>
              <a:t>10/03/2020</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6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6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5753497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6"/>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6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4F3415-4068-4EF0-802C-A89A2F447F18}" type="datetimeFigureOut">
              <a:rPr lang="en-US" smtClean="0">
                <a:solidFill>
                  <a:prstClr val="black">
                    <a:tint val="75000"/>
                  </a:prstClr>
                </a:solidFill>
              </a:rPr>
              <a:pPr/>
              <a:t>10/03/2020</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6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6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56076016"/>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6"/>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6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4F3415-4068-4EF0-802C-A89A2F447F18}" type="datetimeFigureOut">
              <a:rPr lang="en-US" smtClean="0">
                <a:solidFill>
                  <a:prstClr val="black">
                    <a:tint val="75000"/>
                  </a:prstClr>
                </a:solidFill>
              </a:rPr>
              <a:pPr/>
              <a:t>10/03/2020</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6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6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86374290"/>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6"/>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6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4F3415-4068-4EF0-802C-A89A2F447F18}" type="datetimeFigureOut">
              <a:rPr lang="en-US" smtClean="0">
                <a:solidFill>
                  <a:prstClr val="black">
                    <a:tint val="75000"/>
                  </a:prstClr>
                </a:solidFill>
              </a:rPr>
              <a:pPr/>
              <a:t>10/03/2020</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6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6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38834290"/>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6"/>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6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4F3415-4068-4EF0-802C-A89A2F447F18}" type="datetimeFigureOut">
              <a:rPr lang="en-US" smtClean="0">
                <a:solidFill>
                  <a:prstClr val="black">
                    <a:tint val="75000"/>
                  </a:prstClr>
                </a:solidFill>
              </a:rPr>
              <a:pPr/>
              <a:t>10/03/2020</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6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6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13861829"/>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6"/>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6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4F3415-4068-4EF0-802C-A89A2F447F18}" type="datetimeFigureOut">
              <a:rPr lang="en-US" smtClean="0">
                <a:solidFill>
                  <a:prstClr val="black">
                    <a:tint val="75000"/>
                  </a:prstClr>
                </a:solidFill>
              </a:rPr>
              <a:pPr/>
              <a:t>10/03/2020</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6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6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13861829"/>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6"/>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6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4F3415-4068-4EF0-802C-A89A2F447F18}" type="datetimeFigureOut">
              <a:rPr lang="en-US" smtClean="0">
                <a:solidFill>
                  <a:prstClr val="black">
                    <a:tint val="75000"/>
                  </a:prstClr>
                </a:solidFill>
              </a:rPr>
              <a:pPr/>
              <a:t>10/03/2020</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6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6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13861829"/>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9.gif"/><Relationship Id="rId3" Type="http://schemas.openxmlformats.org/officeDocument/2006/relationships/slide" Target="slide14.xml"/><Relationship Id="rId7" Type="http://schemas.openxmlformats.org/officeDocument/2006/relationships/slide" Target="slide18.xml"/><Relationship Id="rId2" Type="http://schemas.openxmlformats.org/officeDocument/2006/relationships/slide" Target="slide13.xml"/><Relationship Id="rId1" Type="http://schemas.openxmlformats.org/officeDocument/2006/relationships/slideLayout" Target="../slideLayouts/slideLayout1.xml"/><Relationship Id="rId6" Type="http://schemas.openxmlformats.org/officeDocument/2006/relationships/slide" Target="slide17.xml"/><Relationship Id="rId5" Type="http://schemas.openxmlformats.org/officeDocument/2006/relationships/slide" Target="slide16.xml"/><Relationship Id="rId4" Type="http://schemas.openxmlformats.org/officeDocument/2006/relationships/slide" Target="slide15.xml"/></Relationships>
</file>

<file path=ppt/slides/_rels/slide12.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4.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5.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image" Target="../media/image1.jpg"/><Relationship Id="rId1" Type="http://schemas.openxmlformats.org/officeDocument/2006/relationships/slideLayout" Target="../slideLayouts/slideLayout79.xml"/><Relationship Id="rId4" Type="http://schemas.openxmlformats.org/officeDocument/2006/relationships/image" Target="../media/image11.jpeg"/></Relationships>
</file>

<file path=ppt/slides/_rels/slide16.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image" Target="../media/image1.jpg"/><Relationship Id="rId1" Type="http://schemas.openxmlformats.org/officeDocument/2006/relationships/slideLayout" Target="../slideLayouts/slideLayout68.xml"/><Relationship Id="rId4" Type="http://schemas.openxmlformats.org/officeDocument/2006/relationships/image" Target="../media/image11.jpeg"/></Relationships>
</file>

<file path=ppt/slides/_rels/slide17.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slide" Target="slide11.xml"/><Relationship Id="rId7" Type="http://schemas.openxmlformats.org/officeDocument/2006/relationships/image" Target="../media/image14.png"/><Relationship Id="rId2" Type="http://schemas.openxmlformats.org/officeDocument/2006/relationships/image" Target="../media/image1.jpg"/><Relationship Id="rId1" Type="http://schemas.openxmlformats.org/officeDocument/2006/relationships/slideLayout" Target="../slideLayouts/slideLayout90.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jpeg"/></Relationships>
</file>

<file path=ppt/slides/_rels/slide18.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slide" Target="slide11.xml"/><Relationship Id="rId7" Type="http://schemas.openxmlformats.org/officeDocument/2006/relationships/image" Target="../media/image17.png"/><Relationship Id="rId2" Type="http://schemas.openxmlformats.org/officeDocument/2006/relationships/image" Target="../media/image1.jpg"/><Relationship Id="rId1" Type="http://schemas.openxmlformats.org/officeDocument/2006/relationships/slideLayout" Target="../slideLayouts/slideLayout101.xml"/><Relationship Id="rId6" Type="http://schemas.openxmlformats.org/officeDocument/2006/relationships/image" Target="../media/image16.png"/><Relationship Id="rId5" Type="http://schemas.openxmlformats.org/officeDocument/2006/relationships/image" Target="../media/image14.png"/><Relationship Id="rId4" Type="http://schemas.openxmlformats.org/officeDocument/2006/relationships/image" Target="../media/image11.jpe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wmf"/><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5.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g"/><Relationship Id="rId1" Type="http://schemas.openxmlformats.org/officeDocument/2006/relationships/slideLayout" Target="../slideLayouts/slideLayout46.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5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4" name="Text Box 16"/>
          <p:cNvSpPr txBox="1">
            <a:spLocks noChangeArrowheads="1"/>
          </p:cNvSpPr>
          <p:nvPr/>
        </p:nvSpPr>
        <p:spPr bwMode="auto">
          <a:xfrm>
            <a:off x="1981200" y="1052736"/>
            <a:ext cx="4572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UNI Chu truyen thong" pitchFamily="66" charset="0"/>
              </a:defRPr>
            </a:lvl1pPr>
            <a:lvl2pPr marL="742950" indent="-285750" eaLnBrk="0" hangingPunct="0">
              <a:defRPr>
                <a:solidFill>
                  <a:schemeClr val="tx1"/>
                </a:solidFill>
                <a:latin typeface="UNI Chu truyen thong" pitchFamily="66" charset="0"/>
              </a:defRPr>
            </a:lvl2pPr>
            <a:lvl3pPr marL="1143000" indent="-228600" eaLnBrk="0" hangingPunct="0">
              <a:defRPr>
                <a:solidFill>
                  <a:schemeClr val="tx1"/>
                </a:solidFill>
                <a:latin typeface="UNI Chu truyen thong" pitchFamily="66" charset="0"/>
              </a:defRPr>
            </a:lvl3pPr>
            <a:lvl4pPr marL="1600200" indent="-228600" eaLnBrk="0" hangingPunct="0">
              <a:defRPr>
                <a:solidFill>
                  <a:schemeClr val="tx1"/>
                </a:solidFill>
                <a:latin typeface="UNI Chu truyen thong" pitchFamily="66" charset="0"/>
              </a:defRPr>
            </a:lvl4pPr>
            <a:lvl5pPr marL="2057400" indent="-228600" eaLnBrk="0" hangingPunct="0">
              <a:defRPr>
                <a:solidFill>
                  <a:schemeClr val="tx1"/>
                </a:solidFill>
                <a:latin typeface="UNI Chu truyen thong" pitchFamily="66" charset="0"/>
              </a:defRPr>
            </a:lvl5pPr>
            <a:lvl6pPr marL="2514600" indent="-228600" eaLnBrk="0" fontAlgn="base" hangingPunct="0">
              <a:spcBef>
                <a:spcPct val="0"/>
              </a:spcBef>
              <a:spcAft>
                <a:spcPct val="0"/>
              </a:spcAft>
              <a:defRPr>
                <a:solidFill>
                  <a:schemeClr val="tx1"/>
                </a:solidFill>
                <a:latin typeface="UNI Chu truyen thong" pitchFamily="66" charset="0"/>
              </a:defRPr>
            </a:lvl6pPr>
            <a:lvl7pPr marL="2971800" indent="-228600" eaLnBrk="0" fontAlgn="base" hangingPunct="0">
              <a:spcBef>
                <a:spcPct val="0"/>
              </a:spcBef>
              <a:spcAft>
                <a:spcPct val="0"/>
              </a:spcAft>
              <a:defRPr>
                <a:solidFill>
                  <a:schemeClr val="tx1"/>
                </a:solidFill>
                <a:latin typeface="UNI Chu truyen thong" pitchFamily="66" charset="0"/>
              </a:defRPr>
            </a:lvl7pPr>
            <a:lvl8pPr marL="3429000" indent="-228600" eaLnBrk="0" fontAlgn="base" hangingPunct="0">
              <a:spcBef>
                <a:spcPct val="0"/>
              </a:spcBef>
              <a:spcAft>
                <a:spcPct val="0"/>
              </a:spcAft>
              <a:defRPr>
                <a:solidFill>
                  <a:schemeClr val="tx1"/>
                </a:solidFill>
                <a:latin typeface="UNI Chu truyen thong" pitchFamily="66" charset="0"/>
              </a:defRPr>
            </a:lvl8pPr>
            <a:lvl9pPr marL="3886200" indent="-228600" eaLnBrk="0" fontAlgn="base" hangingPunct="0">
              <a:spcBef>
                <a:spcPct val="0"/>
              </a:spcBef>
              <a:spcAft>
                <a:spcPct val="0"/>
              </a:spcAft>
              <a:defRPr>
                <a:solidFill>
                  <a:schemeClr val="tx1"/>
                </a:solidFill>
                <a:latin typeface="UNI Chu truyen thong" pitchFamily="66" charset="0"/>
              </a:defRPr>
            </a:lvl9pPr>
          </a:lstStyle>
          <a:p>
            <a:pPr algn="ctr"/>
            <a:r>
              <a:rPr lang="en-US" sz="36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Kiểm</a:t>
            </a: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 </a:t>
            </a:r>
            <a:r>
              <a:rPr lang="en-US" sz="36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tra</a:t>
            </a: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 </a:t>
            </a:r>
            <a:r>
              <a:rPr lang="en-US" sz="36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bài</a:t>
            </a: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 </a:t>
            </a:r>
            <a:r>
              <a:rPr lang="en-US" sz="36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cũ</a:t>
            </a:r>
            <a:endParaRPr lang="en-US" sz="3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endParaRPr>
          </a:p>
        </p:txBody>
      </p:sp>
      <p:sp>
        <p:nvSpPr>
          <p:cNvPr id="5" name="TextBox 4"/>
          <p:cNvSpPr txBox="1"/>
          <p:nvPr/>
        </p:nvSpPr>
        <p:spPr>
          <a:xfrm>
            <a:off x="899592" y="3703712"/>
            <a:ext cx="7201272" cy="954107"/>
          </a:xfrm>
          <a:prstGeom prst="rect">
            <a:avLst/>
          </a:prstGeom>
          <a:noFill/>
        </p:spPr>
        <p:txBody>
          <a:bodyPr wrap="square" rtlCol="0">
            <a:spAutoFit/>
          </a:bodyPr>
          <a:lstStyle/>
          <a:p>
            <a:r>
              <a:rPr lang="vi-VN" sz="2800" dirty="0" smtClean="0">
                <a:latin typeface="+mj-lt"/>
              </a:rPr>
              <a:t> Nháy vào thẻ </a:t>
            </a:r>
            <a:r>
              <a:rPr lang="vi-VN" sz="2800" b="1" dirty="0" smtClean="0">
                <a:solidFill>
                  <a:srgbClr val="FF0000"/>
                </a:solidFill>
                <a:latin typeface="+mj-lt"/>
              </a:rPr>
              <a:t>Insert</a:t>
            </a:r>
            <a:r>
              <a:rPr lang="vi-VN" sz="2800" dirty="0" smtClean="0">
                <a:latin typeface="+mj-lt"/>
              </a:rPr>
              <a:t>, chọn </a:t>
            </a:r>
            <a:r>
              <a:rPr lang="vi-VN" sz="2800" b="1" dirty="0" smtClean="0">
                <a:solidFill>
                  <a:srgbClr val="FF0000"/>
                </a:solidFill>
                <a:latin typeface="+mj-lt"/>
              </a:rPr>
              <a:t>Video</a:t>
            </a:r>
            <a:r>
              <a:rPr lang="vi-VN" sz="2800" dirty="0" smtClean="0">
                <a:latin typeface="+mj-lt"/>
              </a:rPr>
              <a:t> rồi chọn tiếp </a:t>
            </a:r>
            <a:r>
              <a:rPr lang="vi-VN" sz="2800" b="1" dirty="0" smtClean="0">
                <a:solidFill>
                  <a:srgbClr val="FF0000"/>
                </a:solidFill>
                <a:latin typeface="+mj-lt"/>
              </a:rPr>
              <a:t>Video on My PC.....</a:t>
            </a:r>
            <a:endParaRPr lang="vi-VN" sz="2800" b="1" dirty="0">
              <a:solidFill>
                <a:srgbClr val="FF0000"/>
              </a:solidFill>
              <a:latin typeface="+mj-lt"/>
            </a:endParaRPr>
          </a:p>
        </p:txBody>
      </p:sp>
      <p:sp>
        <p:nvSpPr>
          <p:cNvPr id="6" name="TextBox 5"/>
          <p:cNvSpPr txBox="1"/>
          <p:nvPr/>
        </p:nvSpPr>
        <p:spPr>
          <a:xfrm>
            <a:off x="899592" y="2636912"/>
            <a:ext cx="6667872" cy="954107"/>
          </a:xfrm>
          <a:prstGeom prst="rect">
            <a:avLst/>
          </a:prstGeom>
          <a:noFill/>
        </p:spPr>
        <p:txBody>
          <a:bodyPr wrap="square" rtlCol="0">
            <a:spAutoFit/>
          </a:bodyPr>
          <a:lstStyle/>
          <a:p>
            <a:r>
              <a:rPr lang="vi-VN" sz="2800" b="1" dirty="0" smtClean="0">
                <a:solidFill>
                  <a:srgbClr val="0033CC"/>
                </a:solidFill>
                <a:latin typeface="+mj-lt"/>
              </a:rPr>
              <a:t>Để chèn video vào bài trình chiếu, em thực hiện các thao nào? </a:t>
            </a:r>
            <a:endParaRPr lang="en-US" sz="2800" dirty="0">
              <a:latin typeface="+mj-lt"/>
            </a:endParaRPr>
          </a:p>
        </p:txBody>
      </p:sp>
    </p:spTree>
    <p:extLst>
      <p:ext uri="{BB962C8B-B14F-4D97-AF65-F5344CB8AC3E}">
        <p14:creationId xmlns:p14="http://schemas.microsoft.com/office/powerpoint/2010/main" val="3350466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strVal val="#ppt_w*0.70"/>
                                          </p:val>
                                        </p:tav>
                                        <p:tav tm="100000">
                                          <p:val>
                                            <p:strVal val="#ppt_w"/>
                                          </p:val>
                                        </p:tav>
                                      </p:tavLst>
                                    </p:anim>
                                    <p:anim calcmode="lin" valueType="num">
                                      <p:cBhvr>
                                        <p:cTn id="13" dur="1000" fill="hold"/>
                                        <p:tgtEl>
                                          <p:spTgt spid="5"/>
                                        </p:tgtEl>
                                        <p:attrNameLst>
                                          <p:attrName>ppt_h</p:attrName>
                                        </p:attrNameLst>
                                      </p:cBhvr>
                                      <p:tavLst>
                                        <p:tav tm="0">
                                          <p:val>
                                            <p:strVal val="#ppt_h"/>
                                          </p:val>
                                        </p:tav>
                                        <p:tav tm="100000">
                                          <p:val>
                                            <p:strVal val="#ppt_h"/>
                                          </p:val>
                                        </p:tav>
                                      </p:tavLst>
                                    </p:anim>
                                    <p:animEffect transition="in" filter="fade">
                                      <p:cBhvr>
                                        <p:cTn id="14"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10" name="Rectangle 9"/>
          <p:cNvSpPr/>
          <p:nvPr/>
        </p:nvSpPr>
        <p:spPr>
          <a:xfrm>
            <a:off x="92640" y="188640"/>
            <a:ext cx="4317144" cy="52322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2800" b="1" cap="all" dirty="0" smtClean="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Times New Roman" pitchFamily="18" charset="0"/>
                <a:cs typeface="Times New Roman" pitchFamily="18" charset="0"/>
              </a:rPr>
              <a:t>A. HoẠT ĐỘNG CƠ BẢN</a:t>
            </a:r>
            <a:endParaRPr lang="en-US" sz="28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Times New Roman" pitchFamily="18" charset="0"/>
              <a:cs typeface="Times New Roman" pitchFamily="18" charset="0"/>
            </a:endParaRPr>
          </a:p>
        </p:txBody>
      </p:sp>
      <p:sp>
        <p:nvSpPr>
          <p:cNvPr id="16" name="TextBox 15"/>
          <p:cNvSpPr txBox="1"/>
          <p:nvPr/>
        </p:nvSpPr>
        <p:spPr>
          <a:xfrm>
            <a:off x="92640" y="882298"/>
            <a:ext cx="7619999" cy="523220"/>
          </a:xfrm>
          <a:prstGeom prst="rect">
            <a:avLst/>
          </a:prstGeom>
          <a:noFill/>
        </p:spPr>
        <p:txBody>
          <a:bodyPr wrap="square" rtlCol="0" anchor="ctr">
            <a:spAutoFit/>
          </a:bodyPr>
          <a:lstStyle/>
          <a:p>
            <a:r>
              <a:rPr lang="en-US" sz="2800" b="1" dirty="0" smtClean="0">
                <a:solidFill>
                  <a:srgbClr val="FF0000"/>
                </a:solidFill>
                <a:latin typeface="Times New Roman" panose="02020603050405020304" pitchFamily="18" charset="0"/>
                <a:cs typeface="Times New Roman" panose="02020603050405020304" pitchFamily="18" charset="0"/>
              </a:rPr>
              <a:t>3. </a:t>
            </a:r>
            <a:r>
              <a:rPr lang="en-US" sz="2800" b="1" dirty="0" err="1" smtClean="0">
                <a:solidFill>
                  <a:srgbClr val="FF0000"/>
                </a:solidFill>
                <a:latin typeface="Times New Roman" panose="02020603050405020304" pitchFamily="18" charset="0"/>
                <a:cs typeface="Times New Roman" panose="02020603050405020304" pitchFamily="18" charset="0"/>
              </a:rPr>
              <a:t>Điều</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chỉnh</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thông</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số</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cho</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trang</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mẫu</a:t>
            </a:r>
            <a:endParaRPr lang="en-US" sz="2800" b="1" dirty="0">
              <a:solidFill>
                <a:srgbClr val="FF0000"/>
              </a:solidFill>
              <a:latin typeface="Times New Roman" panose="02020603050405020304" pitchFamily="18" charset="0"/>
              <a:cs typeface="Times New Roman" panose="02020603050405020304" pitchFamily="18" charset="0"/>
            </a:endParaRPr>
          </a:p>
        </p:txBody>
      </p:sp>
      <p:sp>
        <p:nvSpPr>
          <p:cNvPr id="20" name="TextBox 19"/>
          <p:cNvSpPr txBox="1"/>
          <p:nvPr/>
        </p:nvSpPr>
        <p:spPr>
          <a:xfrm>
            <a:off x="99469" y="1405518"/>
            <a:ext cx="9051360" cy="954107"/>
          </a:xfrm>
          <a:prstGeom prst="rect">
            <a:avLst/>
          </a:prstGeom>
          <a:noFill/>
        </p:spPr>
        <p:txBody>
          <a:bodyPr wrap="square" rtlCol="0">
            <a:spAutoFit/>
          </a:bodyPr>
          <a:lstStyle/>
          <a:p>
            <a:pPr algn="just"/>
            <a:r>
              <a:rPr lang="vi-VN" sz="2800" b="1" dirty="0">
                <a:solidFill>
                  <a:prstClr val="black"/>
                </a:solidFill>
                <a:latin typeface="Times New Roman" panose="02020603050405020304" pitchFamily="18" charset="0"/>
                <a:cs typeface="Times New Roman" panose="02020603050405020304" pitchFamily="18" charset="0"/>
              </a:rPr>
              <a:t>b. Lần lượt điều chỉnh thông số về tiêu đề, nội dung, số trang, màu nền trang mẫu.</a:t>
            </a:r>
          </a:p>
        </p:txBody>
      </p:sp>
      <p:sp>
        <p:nvSpPr>
          <p:cNvPr id="12" name="TextBox 11"/>
          <p:cNvSpPr txBox="1"/>
          <p:nvPr/>
        </p:nvSpPr>
        <p:spPr>
          <a:xfrm>
            <a:off x="294984" y="2996951"/>
            <a:ext cx="8229600" cy="1384995"/>
          </a:xfrm>
          <a:prstGeom prst="rect">
            <a:avLst/>
          </a:prstGeom>
          <a:noFill/>
        </p:spPr>
        <p:txBody>
          <a:bodyPr wrap="square" rtlCol="0">
            <a:spAutoFit/>
          </a:bodyPr>
          <a:lstStyle/>
          <a:p>
            <a:pPr algn="just"/>
            <a:r>
              <a:rPr lang="en-US" sz="2800" dirty="0" smtClean="0">
                <a:latin typeface="Times New Roman" panose="02020603050405020304" pitchFamily="18" charset="0"/>
                <a:cs typeface="Times New Roman" panose="02020603050405020304" pitchFamily="18" charset="0"/>
              </a:rPr>
              <a:t>- </a:t>
            </a:r>
            <a:r>
              <a:rPr lang="vi-VN" sz="2800" dirty="0" smtClean="0">
                <a:latin typeface="Times New Roman" panose="02020603050405020304" pitchFamily="18" charset="0"/>
                <a:cs typeface="Times New Roman" panose="02020603050405020304" pitchFamily="18" charset="0"/>
              </a:rPr>
              <a:t>Để </a:t>
            </a:r>
            <a:r>
              <a:rPr lang="vi-VN" sz="2800" dirty="0">
                <a:latin typeface="Times New Roman" panose="02020603050405020304" pitchFamily="18" charset="0"/>
                <a:cs typeface="Times New Roman" panose="02020603050405020304" pitchFamily="18" charset="0"/>
              </a:rPr>
              <a:t>kết thúc các thao tác với trang mẫu, em hãy nháy </a:t>
            </a:r>
          </a:p>
          <a:p>
            <a:pPr algn="just"/>
            <a:r>
              <a:rPr lang="vi-VN" sz="2800" dirty="0">
                <a:latin typeface="Times New Roman" panose="02020603050405020304" pitchFamily="18" charset="0"/>
                <a:cs typeface="Times New Roman" panose="02020603050405020304" pitchFamily="18" charset="0"/>
              </a:rPr>
              <a:t>chuột chọn </a:t>
            </a:r>
            <a:r>
              <a:rPr lang="vi-VN" sz="2800" b="1" dirty="0">
                <a:solidFill>
                  <a:srgbClr val="FF0000"/>
                </a:solidFill>
                <a:latin typeface="Times New Roman" panose="02020603050405020304" pitchFamily="18" charset="0"/>
                <a:cs typeface="Times New Roman" panose="02020603050405020304" pitchFamily="18" charset="0"/>
              </a:rPr>
              <a:t>Close Master View</a:t>
            </a:r>
          </a:p>
          <a:p>
            <a:pPr algn="just"/>
            <a:endParaRPr lang="vi-VN" sz="2800" b="1" dirty="0">
              <a:solidFill>
                <a:prstClr val="black"/>
              </a:solidFill>
              <a:latin typeface="Times New Roman" panose="02020603050405020304" pitchFamily="18" charset="0"/>
              <a:cs typeface="Times New Roman" panose="02020603050405020304" pitchFamily="18" charset="0"/>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43" y="4381947"/>
            <a:ext cx="9134557" cy="24309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ounded Rectangle 6"/>
          <p:cNvSpPr/>
          <p:nvPr/>
        </p:nvSpPr>
        <p:spPr>
          <a:xfrm>
            <a:off x="611560" y="4284927"/>
            <a:ext cx="1008112" cy="682674"/>
          </a:xfrm>
          <a:prstGeom prst="roundRect">
            <a:avLst/>
          </a:prstGeom>
          <a:noFill/>
          <a:ln w="57150">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8244408" y="4914735"/>
            <a:ext cx="874147" cy="1610609"/>
          </a:xfrm>
          <a:prstGeom prst="roundRect">
            <a:avLst/>
          </a:prstGeom>
          <a:noFill/>
          <a:ln w="57150">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43612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par>
                                <p:cTn id="8" presetID="22" presetClass="entr" presetSubtype="4" fill="hold" nodeType="withEffect">
                                  <p:stCondLst>
                                    <p:cond delay="0"/>
                                  </p:stCondLst>
                                  <p:childTnLst>
                                    <p:set>
                                      <p:cBhvr>
                                        <p:cTn id="9" dur="1" fill="hold">
                                          <p:stCondLst>
                                            <p:cond delay="0"/>
                                          </p:stCondLst>
                                        </p:cTn>
                                        <p:tgtEl>
                                          <p:spTgt spid="4098"/>
                                        </p:tgtEl>
                                        <p:attrNameLst>
                                          <p:attrName>style.visibility</p:attrName>
                                        </p:attrNameLst>
                                      </p:cBhvr>
                                      <p:to>
                                        <p:strVal val="visible"/>
                                      </p:to>
                                    </p:set>
                                    <p:animEffect transition="in" filter="wipe(down)">
                                      <p:cBhvr>
                                        <p:cTn id="10" dur="500"/>
                                        <p:tgtEl>
                                          <p:spTgt spid="4098"/>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down)">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ipe(down)">
                                      <p:cBhvr>
                                        <p:cTn id="2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7" grpId="0" animBg="1"/>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WordArt 2"/>
          <p:cNvSpPr>
            <a:spLocks noChangeArrowheads="1" noChangeShapeType="1" noTextEdit="1"/>
          </p:cNvSpPr>
          <p:nvPr/>
        </p:nvSpPr>
        <p:spPr bwMode="auto">
          <a:xfrm>
            <a:off x="1905000" y="228600"/>
            <a:ext cx="5600700" cy="1076325"/>
          </a:xfrm>
          <a:prstGeom prst="rect">
            <a:avLst/>
          </a:prstGeom>
        </p:spPr>
        <p:txBody>
          <a:bodyPr wrap="none" fromWordArt="1">
            <a:prstTxWarp prst="textPlain">
              <a:avLst>
                <a:gd name="adj" fmla="val 50000"/>
              </a:avLst>
            </a:prstTxWarp>
          </a:bodyPr>
          <a:lstStyle/>
          <a:p>
            <a:pPr algn="ctr"/>
            <a:r>
              <a:rPr lang="en-US" sz="6000" b="1" kern="10" dirty="0" err="1" smtClean="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Bí</a:t>
            </a:r>
            <a:r>
              <a:rPr lang="en-US" sz="6000" b="1" kern="10" dirty="0" smtClean="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 </a:t>
            </a:r>
            <a:r>
              <a:rPr lang="en-US" sz="6000" b="1" kern="10" dirty="0" err="1" smtClean="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mật</a:t>
            </a:r>
            <a:r>
              <a:rPr lang="en-US" sz="6000" b="1" kern="10" dirty="0" smtClean="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 </a:t>
            </a:r>
            <a:r>
              <a:rPr lang="en-US" sz="6000" b="1" kern="10" dirty="0" err="1" smtClean="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những</a:t>
            </a:r>
            <a:r>
              <a:rPr lang="en-US" sz="6000" b="1" kern="10" dirty="0" smtClean="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 ô </a:t>
            </a:r>
            <a:r>
              <a:rPr lang="en-US" sz="6000" b="1" kern="10" dirty="0" err="1" smtClean="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số</a:t>
            </a:r>
            <a:endParaRPr lang="en-US" sz="6000" b="1" kern="1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endParaRPr>
          </a:p>
        </p:txBody>
      </p:sp>
      <p:graphicFrame>
        <p:nvGraphicFramePr>
          <p:cNvPr id="172035" name="Group 3"/>
          <p:cNvGraphicFramePr>
            <a:graphicFrameLocks noGrp="1"/>
          </p:cNvGraphicFramePr>
          <p:nvPr>
            <p:extLst>
              <p:ext uri="{D42A27DB-BD31-4B8C-83A1-F6EECF244321}">
                <p14:modId xmlns:p14="http://schemas.microsoft.com/office/powerpoint/2010/main" val="2541231378"/>
              </p:ext>
            </p:extLst>
          </p:nvPr>
        </p:nvGraphicFramePr>
        <p:xfrm>
          <a:off x="1219200" y="1371600"/>
          <a:ext cx="6629400" cy="3352800"/>
        </p:xfrm>
        <a:graphic>
          <a:graphicData uri="http://schemas.openxmlformats.org/drawingml/2006/table">
            <a:tbl>
              <a:tblPr/>
              <a:tblGrid>
                <a:gridCol w="2209800"/>
                <a:gridCol w="2209800"/>
                <a:gridCol w="2209800"/>
              </a:tblGrid>
              <a:tr h="1666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85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72053" name="Rectangle 21">
            <a:hlinkClick r:id="rId2" action="ppaction://hlinksldjump"/>
          </p:cNvPr>
          <p:cNvSpPr>
            <a:spLocks noChangeArrowheads="1"/>
          </p:cNvSpPr>
          <p:nvPr/>
        </p:nvSpPr>
        <p:spPr bwMode="auto">
          <a:xfrm>
            <a:off x="1219200" y="1371600"/>
            <a:ext cx="2209800" cy="1676400"/>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sz="8800" dirty="0" smtClean="0">
                <a:solidFill>
                  <a:srgbClr val="FF3300"/>
                </a:solidFill>
              </a:rPr>
              <a:t>1</a:t>
            </a:r>
            <a:endParaRPr lang="en-US" sz="8800" dirty="0">
              <a:solidFill>
                <a:srgbClr val="FF3300"/>
              </a:solidFill>
            </a:endParaRPr>
          </a:p>
        </p:txBody>
      </p:sp>
      <p:sp>
        <p:nvSpPr>
          <p:cNvPr id="172054" name="Rectangle 22">
            <a:hlinkClick r:id="rId3" action="ppaction://hlinksldjump"/>
          </p:cNvPr>
          <p:cNvSpPr>
            <a:spLocks noChangeArrowheads="1"/>
          </p:cNvSpPr>
          <p:nvPr/>
        </p:nvSpPr>
        <p:spPr bwMode="auto">
          <a:xfrm>
            <a:off x="3429000" y="1371600"/>
            <a:ext cx="2209800" cy="1676400"/>
          </a:xfrm>
          <a:prstGeom prst="rect">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sz="8800">
                <a:solidFill>
                  <a:srgbClr val="0000FF"/>
                </a:solidFill>
              </a:rPr>
              <a:t>2</a:t>
            </a:r>
          </a:p>
        </p:txBody>
      </p:sp>
      <p:sp>
        <p:nvSpPr>
          <p:cNvPr id="172055" name="Rectangle 23">
            <a:hlinkClick r:id="rId4" action="ppaction://hlinksldjump"/>
          </p:cNvPr>
          <p:cNvSpPr>
            <a:spLocks noChangeArrowheads="1"/>
          </p:cNvSpPr>
          <p:nvPr/>
        </p:nvSpPr>
        <p:spPr bwMode="auto">
          <a:xfrm>
            <a:off x="5638800" y="1371600"/>
            <a:ext cx="2209800" cy="1676400"/>
          </a:xfrm>
          <a:prstGeom prst="rect">
            <a:avLst/>
          </a:prstGeom>
          <a:solidFill>
            <a:srgbClr val="FF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sz="8800" dirty="0">
                <a:solidFill>
                  <a:srgbClr val="FFFF00"/>
                </a:solidFill>
              </a:rPr>
              <a:t>3</a:t>
            </a:r>
          </a:p>
        </p:txBody>
      </p:sp>
      <p:sp>
        <p:nvSpPr>
          <p:cNvPr id="172056" name="Rectangle 24">
            <a:hlinkClick r:id="rId5" action="ppaction://hlinksldjump"/>
          </p:cNvPr>
          <p:cNvSpPr>
            <a:spLocks noChangeArrowheads="1"/>
          </p:cNvSpPr>
          <p:nvPr/>
        </p:nvSpPr>
        <p:spPr bwMode="auto">
          <a:xfrm>
            <a:off x="1219200" y="3048000"/>
            <a:ext cx="2209800" cy="1676400"/>
          </a:xfrm>
          <a:prstGeom prst="rect">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sz="8800" dirty="0"/>
              <a:t>4</a:t>
            </a:r>
          </a:p>
        </p:txBody>
      </p:sp>
      <p:sp>
        <p:nvSpPr>
          <p:cNvPr id="172057" name="Rectangle 25">
            <a:hlinkClick r:id="rId6" action="ppaction://hlinksldjump"/>
          </p:cNvPr>
          <p:cNvSpPr>
            <a:spLocks noChangeArrowheads="1"/>
          </p:cNvSpPr>
          <p:nvPr/>
        </p:nvSpPr>
        <p:spPr bwMode="auto">
          <a:xfrm>
            <a:off x="3429000" y="3048000"/>
            <a:ext cx="2209800" cy="1676400"/>
          </a:xfrm>
          <a:prstGeom prst="rect">
            <a:avLst/>
          </a:prstGeom>
          <a:solidFill>
            <a:srgbClr val="3333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sz="8800" dirty="0">
                <a:solidFill>
                  <a:srgbClr val="800000"/>
                </a:solidFill>
              </a:rPr>
              <a:t>5</a:t>
            </a:r>
          </a:p>
        </p:txBody>
      </p:sp>
      <p:sp>
        <p:nvSpPr>
          <p:cNvPr id="172058" name="Rectangle 26">
            <a:hlinkClick r:id="rId7" action="ppaction://hlinksldjump"/>
          </p:cNvPr>
          <p:cNvSpPr>
            <a:spLocks noChangeArrowheads="1"/>
          </p:cNvSpPr>
          <p:nvPr/>
        </p:nvSpPr>
        <p:spPr bwMode="auto">
          <a:xfrm>
            <a:off x="5638800" y="3048000"/>
            <a:ext cx="2209800" cy="1676400"/>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sz="8800">
                <a:solidFill>
                  <a:srgbClr val="00FFFF"/>
                </a:solidFill>
              </a:rPr>
              <a:t>6</a:t>
            </a:r>
          </a:p>
        </p:txBody>
      </p:sp>
      <p:sp>
        <p:nvSpPr>
          <p:cNvPr id="172062" name="DownRibbonSharp"/>
          <p:cNvSpPr>
            <a:spLocks noEditPoints="1" noChangeArrowheads="1"/>
          </p:cNvSpPr>
          <p:nvPr/>
        </p:nvSpPr>
        <p:spPr bwMode="auto">
          <a:xfrm>
            <a:off x="0" y="990600"/>
            <a:ext cx="1219200" cy="609600"/>
          </a:xfrm>
          <a:custGeom>
            <a:avLst/>
            <a:gdLst>
              <a:gd name="G0" fmla="+- 0 0 0"/>
              <a:gd name="G1" fmla="+- 5400 0 0"/>
              <a:gd name="G2" fmla="+- 5400 2700 0"/>
              <a:gd name="G3" fmla="+- 21600 0 G2"/>
              <a:gd name="G4" fmla="+- 21600 0 G1"/>
              <a:gd name="G5" fmla="+- 21600 0 2700"/>
              <a:gd name="G6" fmla="*/ G5 1 2"/>
              <a:gd name="G7" fmla="+- 2700 0 0"/>
              <a:gd name="T0" fmla="*/ 10800 w 21600"/>
              <a:gd name="T1" fmla="*/ 2700 h 21600"/>
              <a:gd name="T2" fmla="*/ 2700 w 21600"/>
              <a:gd name="T3" fmla="*/ 9450 h 21600"/>
              <a:gd name="T4" fmla="*/ 10800 w 21600"/>
              <a:gd name="T5" fmla="*/ 21600 h 21600"/>
              <a:gd name="T6" fmla="*/ 18900 w 21600"/>
              <a:gd name="T7" fmla="*/ 9450 h 21600"/>
              <a:gd name="T8" fmla="*/ 17694720 60000 65536"/>
              <a:gd name="T9" fmla="*/ 11796480 60000 65536"/>
              <a:gd name="T10" fmla="*/ 5898240 60000 65536"/>
              <a:gd name="T11" fmla="*/ 0 60000 65536"/>
              <a:gd name="T12" fmla="*/ G1 w 21600"/>
              <a:gd name="T13" fmla="*/ G7 h 21600"/>
              <a:gd name="T14" fmla="*/ G4 w 21600"/>
              <a:gd name="T15" fmla="*/ 21600 h 21600"/>
            </a:gdLst>
            <a:ahLst/>
            <a:cxnLst>
              <a:cxn ang="T8">
                <a:pos x="T0" y="T1"/>
              </a:cxn>
              <a:cxn ang="T9">
                <a:pos x="T2" y="T3"/>
              </a:cxn>
              <a:cxn ang="T10">
                <a:pos x="T4" y="T5"/>
              </a:cxn>
              <a:cxn ang="T11">
                <a:pos x="T6" y="T7"/>
              </a:cxn>
            </a:cxnLst>
            <a:rect l="T12" t="T13" r="T14" b="T15"/>
            <a:pathLst>
              <a:path w="21600" h="21600" extrusionOk="0">
                <a:moveTo>
                  <a:pt x="0" y="0"/>
                </a:moveTo>
                <a:lnTo>
                  <a:pt x="8100" y="0"/>
                </a:lnTo>
                <a:lnTo>
                  <a:pt x="8100" y="2700"/>
                </a:lnTo>
                <a:lnTo>
                  <a:pt x="13500" y="2700"/>
                </a:lnTo>
                <a:lnTo>
                  <a:pt x="13500" y="0"/>
                </a:lnTo>
                <a:lnTo>
                  <a:pt x="21600" y="0"/>
                </a:lnTo>
                <a:lnTo>
                  <a:pt x="18900" y="9450"/>
                </a:lnTo>
                <a:lnTo>
                  <a:pt x="21600" y="18900"/>
                </a:lnTo>
                <a:lnTo>
                  <a:pt x="16200" y="18900"/>
                </a:lnTo>
                <a:lnTo>
                  <a:pt x="16200" y="21600"/>
                </a:lnTo>
                <a:lnTo>
                  <a:pt x="5400" y="21600"/>
                </a:lnTo>
                <a:lnTo>
                  <a:pt x="5400" y="18900"/>
                </a:lnTo>
                <a:lnTo>
                  <a:pt x="0" y="18900"/>
                </a:lnTo>
                <a:lnTo>
                  <a:pt x="2700" y="9450"/>
                </a:lnTo>
                <a:close/>
              </a:path>
              <a:path w="21600" h="21600" fill="none" extrusionOk="0">
                <a:moveTo>
                  <a:pt x="8100" y="2700"/>
                </a:moveTo>
                <a:lnTo>
                  <a:pt x="5400" y="2700"/>
                </a:lnTo>
                <a:lnTo>
                  <a:pt x="5400" y="18900"/>
                </a:lnTo>
              </a:path>
              <a:path w="21600" h="21600" fill="none" extrusionOk="0">
                <a:moveTo>
                  <a:pt x="5400" y="2700"/>
                </a:moveTo>
                <a:lnTo>
                  <a:pt x="8100" y="0"/>
                </a:lnTo>
              </a:path>
              <a:path w="21600" h="21600" fill="none" extrusionOk="0">
                <a:moveTo>
                  <a:pt x="13500" y="2700"/>
                </a:moveTo>
                <a:lnTo>
                  <a:pt x="16200" y="2700"/>
                </a:lnTo>
                <a:lnTo>
                  <a:pt x="16200" y="18900"/>
                </a:lnTo>
              </a:path>
              <a:path w="21600" h="21600" fill="none" extrusionOk="0">
                <a:moveTo>
                  <a:pt x="16200" y="2700"/>
                </a:moveTo>
                <a:lnTo>
                  <a:pt x="13500" y="0"/>
                </a:lnTo>
              </a:path>
            </a:pathLst>
          </a:custGeom>
          <a:solidFill>
            <a:srgbClr val="FFFFCC"/>
          </a:solidFill>
          <a:ln w="9525">
            <a:solidFill>
              <a:srgbClr val="000000"/>
            </a:solidFill>
            <a:miter lim="800000"/>
            <a:headEnd/>
            <a:tailEnd/>
          </a:ln>
          <a:effectLst>
            <a:outerShdw dist="107763" dir="2700000" algn="ctr" rotWithShape="0">
              <a:srgbClr val="808080"/>
            </a:outerShdw>
          </a:effectLst>
        </p:spPr>
        <p:txBody>
          <a:bodyPr/>
          <a:lstStyle/>
          <a:p>
            <a:pPr algn="ctr" eaLnBrk="0" hangingPunct="0"/>
            <a:r>
              <a:rPr lang="en-US" sz="2800" b="1">
                <a:solidFill>
                  <a:srgbClr val="FF0066"/>
                </a:solidFill>
              </a:rPr>
              <a:t>A</a:t>
            </a:r>
          </a:p>
        </p:txBody>
      </p:sp>
      <p:sp>
        <p:nvSpPr>
          <p:cNvPr id="172063" name="DownRibbonSharp"/>
          <p:cNvSpPr>
            <a:spLocks noEditPoints="1" noChangeArrowheads="1"/>
          </p:cNvSpPr>
          <p:nvPr/>
        </p:nvSpPr>
        <p:spPr bwMode="auto">
          <a:xfrm>
            <a:off x="7924800" y="990600"/>
            <a:ext cx="1219200" cy="609600"/>
          </a:xfrm>
          <a:custGeom>
            <a:avLst/>
            <a:gdLst>
              <a:gd name="G0" fmla="+- 0 0 0"/>
              <a:gd name="G1" fmla="+- 5400 0 0"/>
              <a:gd name="G2" fmla="+- 5400 2700 0"/>
              <a:gd name="G3" fmla="+- 21600 0 G2"/>
              <a:gd name="G4" fmla="+- 21600 0 G1"/>
              <a:gd name="G5" fmla="+- 21600 0 2700"/>
              <a:gd name="G6" fmla="*/ G5 1 2"/>
              <a:gd name="G7" fmla="+- 2700 0 0"/>
              <a:gd name="T0" fmla="*/ 10800 w 21600"/>
              <a:gd name="T1" fmla="*/ 2700 h 21600"/>
              <a:gd name="T2" fmla="*/ 2700 w 21600"/>
              <a:gd name="T3" fmla="*/ 9450 h 21600"/>
              <a:gd name="T4" fmla="*/ 10800 w 21600"/>
              <a:gd name="T5" fmla="*/ 21600 h 21600"/>
              <a:gd name="T6" fmla="*/ 18900 w 21600"/>
              <a:gd name="T7" fmla="*/ 9450 h 21600"/>
              <a:gd name="T8" fmla="*/ 17694720 60000 65536"/>
              <a:gd name="T9" fmla="*/ 11796480 60000 65536"/>
              <a:gd name="T10" fmla="*/ 5898240 60000 65536"/>
              <a:gd name="T11" fmla="*/ 0 60000 65536"/>
              <a:gd name="T12" fmla="*/ G1 w 21600"/>
              <a:gd name="T13" fmla="*/ G7 h 21600"/>
              <a:gd name="T14" fmla="*/ G4 w 21600"/>
              <a:gd name="T15" fmla="*/ 21600 h 21600"/>
            </a:gdLst>
            <a:ahLst/>
            <a:cxnLst>
              <a:cxn ang="T8">
                <a:pos x="T0" y="T1"/>
              </a:cxn>
              <a:cxn ang="T9">
                <a:pos x="T2" y="T3"/>
              </a:cxn>
              <a:cxn ang="T10">
                <a:pos x="T4" y="T5"/>
              </a:cxn>
              <a:cxn ang="T11">
                <a:pos x="T6" y="T7"/>
              </a:cxn>
            </a:cxnLst>
            <a:rect l="T12" t="T13" r="T14" b="T15"/>
            <a:pathLst>
              <a:path w="21600" h="21600" extrusionOk="0">
                <a:moveTo>
                  <a:pt x="0" y="0"/>
                </a:moveTo>
                <a:lnTo>
                  <a:pt x="8100" y="0"/>
                </a:lnTo>
                <a:lnTo>
                  <a:pt x="8100" y="2700"/>
                </a:lnTo>
                <a:lnTo>
                  <a:pt x="13500" y="2700"/>
                </a:lnTo>
                <a:lnTo>
                  <a:pt x="13500" y="0"/>
                </a:lnTo>
                <a:lnTo>
                  <a:pt x="21600" y="0"/>
                </a:lnTo>
                <a:lnTo>
                  <a:pt x="18900" y="9450"/>
                </a:lnTo>
                <a:lnTo>
                  <a:pt x="21600" y="18900"/>
                </a:lnTo>
                <a:lnTo>
                  <a:pt x="16200" y="18900"/>
                </a:lnTo>
                <a:lnTo>
                  <a:pt x="16200" y="21600"/>
                </a:lnTo>
                <a:lnTo>
                  <a:pt x="5400" y="21600"/>
                </a:lnTo>
                <a:lnTo>
                  <a:pt x="5400" y="18900"/>
                </a:lnTo>
                <a:lnTo>
                  <a:pt x="0" y="18900"/>
                </a:lnTo>
                <a:lnTo>
                  <a:pt x="2700" y="9450"/>
                </a:lnTo>
                <a:close/>
              </a:path>
              <a:path w="21600" h="21600" fill="none" extrusionOk="0">
                <a:moveTo>
                  <a:pt x="8100" y="2700"/>
                </a:moveTo>
                <a:lnTo>
                  <a:pt x="5400" y="2700"/>
                </a:lnTo>
                <a:lnTo>
                  <a:pt x="5400" y="18900"/>
                </a:lnTo>
              </a:path>
              <a:path w="21600" h="21600" fill="none" extrusionOk="0">
                <a:moveTo>
                  <a:pt x="5400" y="2700"/>
                </a:moveTo>
                <a:lnTo>
                  <a:pt x="8100" y="0"/>
                </a:lnTo>
              </a:path>
              <a:path w="21600" h="21600" fill="none" extrusionOk="0">
                <a:moveTo>
                  <a:pt x="13500" y="2700"/>
                </a:moveTo>
                <a:lnTo>
                  <a:pt x="16200" y="2700"/>
                </a:lnTo>
                <a:lnTo>
                  <a:pt x="16200" y="18900"/>
                </a:lnTo>
              </a:path>
              <a:path w="21600" h="21600" fill="none" extrusionOk="0">
                <a:moveTo>
                  <a:pt x="16200" y="2700"/>
                </a:moveTo>
                <a:lnTo>
                  <a:pt x="13500" y="0"/>
                </a:lnTo>
              </a:path>
            </a:pathLst>
          </a:custGeom>
          <a:solidFill>
            <a:srgbClr val="FFFFCC"/>
          </a:solidFill>
          <a:ln w="9525">
            <a:solidFill>
              <a:srgbClr val="000000"/>
            </a:solidFill>
            <a:miter lim="800000"/>
            <a:headEnd/>
            <a:tailEnd/>
          </a:ln>
          <a:effectLst>
            <a:outerShdw dist="107763" dir="2700000" algn="ctr" rotWithShape="0">
              <a:srgbClr val="808080"/>
            </a:outerShdw>
          </a:effectLst>
        </p:spPr>
        <p:txBody>
          <a:bodyPr/>
          <a:lstStyle/>
          <a:p>
            <a:pPr algn="ctr" eaLnBrk="0" hangingPunct="0"/>
            <a:r>
              <a:rPr lang="en-US" sz="2800" b="1">
                <a:solidFill>
                  <a:srgbClr val="FF0066"/>
                </a:solidFill>
              </a:rPr>
              <a:t>B</a:t>
            </a:r>
          </a:p>
        </p:txBody>
      </p:sp>
      <p:graphicFrame>
        <p:nvGraphicFramePr>
          <p:cNvPr id="172064" name="Group 32"/>
          <p:cNvGraphicFramePr>
            <a:graphicFrameLocks noGrp="1"/>
          </p:cNvGraphicFramePr>
          <p:nvPr/>
        </p:nvGraphicFramePr>
        <p:xfrm>
          <a:off x="152400" y="1676400"/>
          <a:ext cx="914400" cy="736600"/>
        </p:xfrm>
        <a:graphic>
          <a:graphicData uri="http://schemas.openxmlformats.org/drawingml/2006/table">
            <a:tbl>
              <a:tblPr/>
              <a:tblGrid>
                <a:gridCol w="914400"/>
              </a:tblGrid>
              <a:tr h="736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72070" name="Group 38"/>
          <p:cNvGraphicFramePr>
            <a:graphicFrameLocks noGrp="1"/>
          </p:cNvGraphicFramePr>
          <p:nvPr/>
        </p:nvGraphicFramePr>
        <p:xfrm>
          <a:off x="8077200" y="1676400"/>
          <a:ext cx="914400" cy="736600"/>
        </p:xfrm>
        <a:graphic>
          <a:graphicData uri="http://schemas.openxmlformats.org/drawingml/2006/table">
            <a:tbl>
              <a:tblPr/>
              <a:tblGrid>
                <a:gridCol w="914400"/>
              </a:tblGrid>
              <a:tr h="736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72076" name="Text Box 44"/>
          <p:cNvSpPr txBox="1">
            <a:spLocks noChangeArrowheads="1"/>
          </p:cNvSpPr>
          <p:nvPr/>
        </p:nvSpPr>
        <p:spPr bwMode="auto">
          <a:xfrm>
            <a:off x="457200" y="1795463"/>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sz="2400" b="1"/>
              <a:t>1</a:t>
            </a:r>
          </a:p>
        </p:txBody>
      </p:sp>
      <p:sp>
        <p:nvSpPr>
          <p:cNvPr id="172077" name="Text Box 45"/>
          <p:cNvSpPr txBox="1">
            <a:spLocks noChangeArrowheads="1"/>
          </p:cNvSpPr>
          <p:nvPr/>
        </p:nvSpPr>
        <p:spPr bwMode="auto">
          <a:xfrm>
            <a:off x="457200" y="1828800"/>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sz="2400" b="1"/>
              <a:t>2</a:t>
            </a:r>
          </a:p>
        </p:txBody>
      </p:sp>
      <p:sp>
        <p:nvSpPr>
          <p:cNvPr id="172078" name="Text Box 46"/>
          <p:cNvSpPr txBox="1">
            <a:spLocks noChangeArrowheads="1"/>
          </p:cNvSpPr>
          <p:nvPr/>
        </p:nvSpPr>
        <p:spPr bwMode="auto">
          <a:xfrm>
            <a:off x="457200" y="1828800"/>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sz="2400" b="1"/>
              <a:t>3</a:t>
            </a:r>
          </a:p>
        </p:txBody>
      </p:sp>
      <p:sp>
        <p:nvSpPr>
          <p:cNvPr id="172079" name="Text Box 47"/>
          <p:cNvSpPr txBox="1">
            <a:spLocks noChangeArrowheads="1"/>
          </p:cNvSpPr>
          <p:nvPr/>
        </p:nvSpPr>
        <p:spPr bwMode="auto">
          <a:xfrm>
            <a:off x="457200" y="1828800"/>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sz="2400" b="1"/>
              <a:t>4</a:t>
            </a:r>
          </a:p>
        </p:txBody>
      </p:sp>
      <p:sp>
        <p:nvSpPr>
          <p:cNvPr id="172080" name="Text Box 48"/>
          <p:cNvSpPr txBox="1">
            <a:spLocks noChangeArrowheads="1"/>
          </p:cNvSpPr>
          <p:nvPr/>
        </p:nvSpPr>
        <p:spPr bwMode="auto">
          <a:xfrm>
            <a:off x="457200" y="1828800"/>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sz="2400" b="1"/>
              <a:t>5</a:t>
            </a:r>
          </a:p>
        </p:txBody>
      </p:sp>
      <p:pic>
        <p:nvPicPr>
          <p:cNvPr id="172081" name="Picture 49" descr="fgf"/>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0" y="6524625"/>
            <a:ext cx="9144000" cy="333375"/>
          </a:xfrm>
          <a:prstGeom prst="rect">
            <a:avLst/>
          </a:prstGeom>
          <a:noFill/>
          <a:extLst>
            <a:ext uri="{909E8E84-426E-40DD-AFC4-6F175D3DCCD1}">
              <a14:hiddenFill xmlns:a14="http://schemas.microsoft.com/office/drawing/2010/main">
                <a:solidFill>
                  <a:srgbClr val="FFFFFF"/>
                </a:solidFill>
              </a14:hiddenFill>
            </a:ext>
          </a:extLst>
        </p:spPr>
      </p:pic>
      <p:sp>
        <p:nvSpPr>
          <p:cNvPr id="172082" name="Text Box 50"/>
          <p:cNvSpPr txBox="1">
            <a:spLocks noChangeArrowheads="1"/>
          </p:cNvSpPr>
          <p:nvPr/>
        </p:nvSpPr>
        <p:spPr bwMode="auto">
          <a:xfrm>
            <a:off x="8382000" y="1828800"/>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sz="2400" b="1"/>
              <a:t>1</a:t>
            </a:r>
          </a:p>
        </p:txBody>
      </p:sp>
      <p:sp>
        <p:nvSpPr>
          <p:cNvPr id="172083" name="Text Box 51"/>
          <p:cNvSpPr txBox="1">
            <a:spLocks noChangeArrowheads="1"/>
          </p:cNvSpPr>
          <p:nvPr/>
        </p:nvSpPr>
        <p:spPr bwMode="auto">
          <a:xfrm>
            <a:off x="8382000" y="1828800"/>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sz="2400" b="1"/>
              <a:t>2</a:t>
            </a:r>
          </a:p>
        </p:txBody>
      </p:sp>
      <p:sp>
        <p:nvSpPr>
          <p:cNvPr id="172084" name="Text Box 52"/>
          <p:cNvSpPr txBox="1">
            <a:spLocks noChangeArrowheads="1"/>
          </p:cNvSpPr>
          <p:nvPr/>
        </p:nvSpPr>
        <p:spPr bwMode="auto">
          <a:xfrm>
            <a:off x="8382000" y="1828800"/>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sz="2400" b="1"/>
              <a:t>3</a:t>
            </a:r>
          </a:p>
        </p:txBody>
      </p:sp>
      <p:sp>
        <p:nvSpPr>
          <p:cNvPr id="172085" name="Text Box 53"/>
          <p:cNvSpPr txBox="1">
            <a:spLocks noChangeArrowheads="1"/>
          </p:cNvSpPr>
          <p:nvPr/>
        </p:nvSpPr>
        <p:spPr bwMode="auto">
          <a:xfrm>
            <a:off x="8382000" y="1828800"/>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sz="2400" b="1"/>
              <a:t>4</a:t>
            </a:r>
          </a:p>
        </p:txBody>
      </p:sp>
      <p:sp>
        <p:nvSpPr>
          <p:cNvPr id="172086" name="Text Box 54"/>
          <p:cNvSpPr txBox="1">
            <a:spLocks noChangeArrowheads="1"/>
          </p:cNvSpPr>
          <p:nvPr/>
        </p:nvSpPr>
        <p:spPr bwMode="auto">
          <a:xfrm>
            <a:off x="8382000" y="1828800"/>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sz="2400" b="1"/>
              <a:t>5</a:t>
            </a:r>
          </a:p>
        </p:txBody>
      </p:sp>
    </p:spTree>
    <p:extLst>
      <p:ext uri="{BB962C8B-B14F-4D97-AF65-F5344CB8AC3E}">
        <p14:creationId xmlns:p14="http://schemas.microsoft.com/office/powerpoint/2010/main" val="4883900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mph" presetSubtype="10" repeatCount="indefinite" fill="hold" grpId="0" nodeType="withEffect">
                                  <p:stCondLst>
                                    <p:cond delay="0"/>
                                  </p:stCondLst>
                                  <p:childTnLst>
                                    <p:animClr clrSpc="hsl" dir="ccw">
                                      <p:cBhvr>
                                        <p:cTn id="6" dur="2000" fill="hold"/>
                                        <p:tgtEl>
                                          <p:spTgt spid="172034"/>
                                        </p:tgtEl>
                                        <p:attrNameLst>
                                          <p:attrName>style.color</p:attrName>
                                        </p:attrNameLst>
                                      </p:cBhvr>
                                      <p:to>
                                        <a:srgbClr val="FFFF00"/>
                                      </p:to>
                                    </p:animClr>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172053"/>
                    </p:tgtEl>
                  </p:cond>
                </p:stCondLst>
                <p:endSync evt="end" delay="0">
                  <p:rtn val="all"/>
                </p:endSync>
                <p:childTnLst>
                  <p:par>
                    <p:cTn id="8" fill="hold" nodeType="clickPar">
                      <p:stCondLst>
                        <p:cond delay="0"/>
                      </p:stCondLst>
                      <p:childTnLst>
                        <p:par>
                          <p:cTn id="9" fill="hold" nodeType="withGroup">
                            <p:stCondLst>
                              <p:cond delay="0"/>
                            </p:stCondLst>
                            <p:childTnLst>
                              <p:par>
                                <p:cTn id="10" presetID="24" presetClass="exit" presetSubtype="0" fill="hold" grpId="0" nodeType="clickEffect">
                                  <p:stCondLst>
                                    <p:cond delay="0"/>
                                  </p:stCondLst>
                                  <p:childTnLst>
                                    <p:anim to="" calcmode="lin" valueType="num">
                                      <p:cBhvr>
                                        <p:cTn id="11" dur="1"/>
                                        <p:tgtEl>
                                          <p:spTgt spid="172053"/>
                                        </p:tgtEl>
                                        <p:attrNameLst>
                                          <p:attrName/>
                                        </p:attrNameLst>
                                      </p:cBhvr>
                                    </p:anim>
                                    <p:set>
                                      <p:cBhvr>
                                        <p:cTn id="12" dur="1" fill="hold">
                                          <p:stCondLst>
                                            <p:cond delay="0"/>
                                          </p:stCondLst>
                                        </p:cTn>
                                        <p:tgtEl>
                                          <p:spTgt spid="172053"/>
                                        </p:tgtEl>
                                        <p:attrNameLst>
                                          <p:attrName>style.visibility</p:attrName>
                                        </p:attrNameLst>
                                      </p:cBhvr>
                                      <p:to>
                                        <p:strVal val="hidden"/>
                                      </p:to>
                                    </p:set>
                                  </p:childTnLst>
                                </p:cTn>
                              </p:par>
                            </p:childTnLst>
                          </p:cTn>
                        </p:par>
                      </p:childTnLst>
                    </p:cTn>
                  </p:par>
                </p:childTnLst>
              </p:cTn>
              <p:nextCondLst>
                <p:cond evt="onClick" delay="0">
                  <p:tgtEl>
                    <p:spTgt spid="172053"/>
                  </p:tgtEl>
                </p:cond>
              </p:nextCondLst>
            </p:seq>
            <p:seq concurrent="1" nextAc="seek">
              <p:cTn id="13" restart="whenNotActive" fill="hold" evtFilter="cancelBubble" nodeType="interactiveSeq">
                <p:stCondLst>
                  <p:cond evt="onClick" delay="0">
                    <p:tgtEl>
                      <p:spTgt spid="172054"/>
                    </p:tgtEl>
                  </p:cond>
                </p:stCondLst>
                <p:endSync evt="end" delay="0">
                  <p:rtn val="all"/>
                </p:endSync>
                <p:childTnLst>
                  <p:par>
                    <p:cTn id="14" fill="hold" nodeType="clickPar">
                      <p:stCondLst>
                        <p:cond delay="0"/>
                      </p:stCondLst>
                      <p:childTnLst>
                        <p:par>
                          <p:cTn id="15" fill="hold" nodeType="withGroup">
                            <p:stCondLst>
                              <p:cond delay="0"/>
                            </p:stCondLst>
                            <p:childTnLst>
                              <p:par>
                                <p:cTn id="16" presetID="31" presetClass="exit" presetSubtype="0" fill="hold" grpId="0" nodeType="clickEffect">
                                  <p:stCondLst>
                                    <p:cond delay="0"/>
                                  </p:stCondLst>
                                  <p:iterate type="lt">
                                    <p:tmPct val="5000"/>
                                  </p:iterate>
                                  <p:childTnLst>
                                    <p:anim calcmode="lin" valueType="num">
                                      <p:cBhvr>
                                        <p:cTn id="17" dur="1000"/>
                                        <p:tgtEl>
                                          <p:spTgt spid="172054"/>
                                        </p:tgtEl>
                                        <p:attrNameLst>
                                          <p:attrName>ppt_w</p:attrName>
                                        </p:attrNameLst>
                                      </p:cBhvr>
                                      <p:tavLst>
                                        <p:tav tm="0">
                                          <p:val>
                                            <p:strVal val="ppt_w"/>
                                          </p:val>
                                        </p:tav>
                                        <p:tav tm="100000">
                                          <p:val>
                                            <p:fltVal val="0"/>
                                          </p:val>
                                        </p:tav>
                                      </p:tavLst>
                                    </p:anim>
                                    <p:anim calcmode="lin" valueType="num">
                                      <p:cBhvr>
                                        <p:cTn id="18" dur="1000"/>
                                        <p:tgtEl>
                                          <p:spTgt spid="172054"/>
                                        </p:tgtEl>
                                        <p:attrNameLst>
                                          <p:attrName>ppt_h</p:attrName>
                                        </p:attrNameLst>
                                      </p:cBhvr>
                                      <p:tavLst>
                                        <p:tav tm="0">
                                          <p:val>
                                            <p:strVal val="ppt_h"/>
                                          </p:val>
                                        </p:tav>
                                        <p:tav tm="100000">
                                          <p:val>
                                            <p:fltVal val="0"/>
                                          </p:val>
                                        </p:tav>
                                      </p:tavLst>
                                    </p:anim>
                                    <p:anim calcmode="lin" valueType="num">
                                      <p:cBhvr>
                                        <p:cTn id="19" dur="1000"/>
                                        <p:tgtEl>
                                          <p:spTgt spid="172054"/>
                                        </p:tgtEl>
                                        <p:attrNameLst>
                                          <p:attrName>style.rotation</p:attrName>
                                        </p:attrNameLst>
                                      </p:cBhvr>
                                      <p:tavLst>
                                        <p:tav tm="0">
                                          <p:val>
                                            <p:fltVal val="0"/>
                                          </p:val>
                                        </p:tav>
                                        <p:tav tm="100000">
                                          <p:val>
                                            <p:fltVal val="90"/>
                                          </p:val>
                                        </p:tav>
                                      </p:tavLst>
                                    </p:anim>
                                    <p:animEffect transition="out" filter="fade">
                                      <p:cBhvr>
                                        <p:cTn id="20" dur="1000"/>
                                        <p:tgtEl>
                                          <p:spTgt spid="172054"/>
                                        </p:tgtEl>
                                      </p:cBhvr>
                                    </p:animEffect>
                                    <p:set>
                                      <p:cBhvr>
                                        <p:cTn id="21" dur="1" fill="hold">
                                          <p:stCondLst>
                                            <p:cond delay="999"/>
                                          </p:stCondLst>
                                        </p:cTn>
                                        <p:tgtEl>
                                          <p:spTgt spid="172054"/>
                                        </p:tgtEl>
                                        <p:attrNameLst>
                                          <p:attrName>style.visibility</p:attrName>
                                        </p:attrNameLst>
                                      </p:cBhvr>
                                      <p:to>
                                        <p:strVal val="hidden"/>
                                      </p:to>
                                    </p:set>
                                  </p:childTnLst>
                                </p:cTn>
                              </p:par>
                            </p:childTnLst>
                          </p:cTn>
                        </p:par>
                      </p:childTnLst>
                    </p:cTn>
                  </p:par>
                </p:childTnLst>
              </p:cTn>
              <p:nextCondLst>
                <p:cond evt="onClick" delay="0">
                  <p:tgtEl>
                    <p:spTgt spid="172054"/>
                  </p:tgtEl>
                </p:cond>
              </p:nextCondLst>
            </p:seq>
            <p:seq concurrent="1" nextAc="seek">
              <p:cTn id="22" restart="whenNotActive" fill="hold" evtFilter="cancelBubble" nodeType="interactiveSeq">
                <p:stCondLst>
                  <p:cond evt="onClick" delay="0">
                    <p:tgtEl>
                      <p:spTgt spid="172055"/>
                    </p:tgtEl>
                  </p:cond>
                </p:stCondLst>
                <p:endSync evt="end" delay="0">
                  <p:rtn val="all"/>
                </p:endSync>
                <p:childTnLst>
                  <p:par>
                    <p:cTn id="23" fill="hold" nodeType="clickPar">
                      <p:stCondLst>
                        <p:cond delay="0"/>
                      </p:stCondLst>
                      <p:childTnLst>
                        <p:par>
                          <p:cTn id="24" fill="hold" nodeType="withGroup">
                            <p:stCondLst>
                              <p:cond delay="0"/>
                            </p:stCondLst>
                            <p:childTnLst>
                              <p:par>
                                <p:cTn id="25" presetID="17" presetClass="exit" presetSubtype="10" fill="hold" grpId="0" nodeType="clickEffect">
                                  <p:stCondLst>
                                    <p:cond delay="0"/>
                                  </p:stCondLst>
                                  <p:childTnLst>
                                    <p:anim calcmode="lin" valueType="num">
                                      <p:cBhvr>
                                        <p:cTn id="26" dur="500"/>
                                        <p:tgtEl>
                                          <p:spTgt spid="172055"/>
                                        </p:tgtEl>
                                        <p:attrNameLst>
                                          <p:attrName>ppt_w</p:attrName>
                                        </p:attrNameLst>
                                      </p:cBhvr>
                                      <p:tavLst>
                                        <p:tav tm="0">
                                          <p:val>
                                            <p:strVal val="ppt_w"/>
                                          </p:val>
                                        </p:tav>
                                        <p:tav tm="100000">
                                          <p:val>
                                            <p:fltVal val="0"/>
                                          </p:val>
                                        </p:tav>
                                      </p:tavLst>
                                    </p:anim>
                                    <p:anim calcmode="lin" valueType="num">
                                      <p:cBhvr>
                                        <p:cTn id="27" dur="500"/>
                                        <p:tgtEl>
                                          <p:spTgt spid="172055"/>
                                        </p:tgtEl>
                                        <p:attrNameLst>
                                          <p:attrName>ppt_h</p:attrName>
                                        </p:attrNameLst>
                                      </p:cBhvr>
                                      <p:tavLst>
                                        <p:tav tm="0">
                                          <p:val>
                                            <p:strVal val="ppt_h"/>
                                          </p:val>
                                        </p:tav>
                                        <p:tav tm="100000">
                                          <p:val>
                                            <p:strVal val="ppt_h"/>
                                          </p:val>
                                        </p:tav>
                                      </p:tavLst>
                                    </p:anim>
                                    <p:set>
                                      <p:cBhvr>
                                        <p:cTn id="28" dur="1" fill="hold">
                                          <p:stCondLst>
                                            <p:cond delay="499"/>
                                          </p:stCondLst>
                                        </p:cTn>
                                        <p:tgtEl>
                                          <p:spTgt spid="172055"/>
                                        </p:tgtEl>
                                        <p:attrNameLst>
                                          <p:attrName>style.visibility</p:attrName>
                                        </p:attrNameLst>
                                      </p:cBhvr>
                                      <p:to>
                                        <p:strVal val="hidden"/>
                                      </p:to>
                                    </p:set>
                                  </p:childTnLst>
                                </p:cTn>
                              </p:par>
                            </p:childTnLst>
                          </p:cTn>
                        </p:par>
                      </p:childTnLst>
                    </p:cTn>
                  </p:par>
                </p:childTnLst>
              </p:cTn>
              <p:nextCondLst>
                <p:cond evt="onClick" delay="0">
                  <p:tgtEl>
                    <p:spTgt spid="172055"/>
                  </p:tgtEl>
                </p:cond>
              </p:nextCondLst>
            </p:seq>
            <p:seq concurrent="1" nextAc="seek">
              <p:cTn id="29" restart="whenNotActive" fill="hold" evtFilter="cancelBubble" nodeType="interactiveSeq">
                <p:stCondLst>
                  <p:cond evt="onClick" delay="0">
                    <p:tgtEl>
                      <p:spTgt spid="172056"/>
                    </p:tgtEl>
                  </p:cond>
                </p:stCondLst>
                <p:endSync evt="end" delay="0">
                  <p:rtn val="all"/>
                </p:endSync>
                <p:childTnLst>
                  <p:par>
                    <p:cTn id="30" fill="hold" nodeType="clickPar">
                      <p:stCondLst>
                        <p:cond delay="0"/>
                      </p:stCondLst>
                      <p:childTnLst>
                        <p:par>
                          <p:cTn id="31" fill="hold" nodeType="withGroup">
                            <p:stCondLst>
                              <p:cond delay="0"/>
                            </p:stCondLst>
                            <p:childTnLst>
                              <p:par>
                                <p:cTn id="32" presetID="37" presetClass="exit" presetSubtype="0" fill="hold" grpId="0" nodeType="clickEffect">
                                  <p:stCondLst>
                                    <p:cond delay="0"/>
                                  </p:stCondLst>
                                  <p:childTnLst>
                                    <p:animEffect transition="out" filter="fade">
                                      <p:cBhvr>
                                        <p:cTn id="33" dur="1000"/>
                                        <p:tgtEl>
                                          <p:spTgt spid="172056"/>
                                        </p:tgtEl>
                                      </p:cBhvr>
                                    </p:animEffect>
                                    <p:anim calcmode="lin" valueType="num">
                                      <p:cBhvr>
                                        <p:cTn id="34" dur="1000"/>
                                        <p:tgtEl>
                                          <p:spTgt spid="172056"/>
                                        </p:tgtEl>
                                        <p:attrNameLst>
                                          <p:attrName>ppt_x</p:attrName>
                                        </p:attrNameLst>
                                      </p:cBhvr>
                                      <p:tavLst>
                                        <p:tav tm="0">
                                          <p:val>
                                            <p:strVal val="ppt_x"/>
                                          </p:val>
                                        </p:tav>
                                        <p:tav tm="100000">
                                          <p:val>
                                            <p:strVal val="ppt_x"/>
                                          </p:val>
                                        </p:tav>
                                      </p:tavLst>
                                    </p:anim>
                                    <p:anim calcmode="lin" valueType="num">
                                      <p:cBhvr>
                                        <p:cTn id="35" dur="100" decel="100000"/>
                                        <p:tgtEl>
                                          <p:spTgt spid="172056"/>
                                        </p:tgtEl>
                                        <p:attrNameLst>
                                          <p:attrName>ppt_y</p:attrName>
                                        </p:attrNameLst>
                                      </p:cBhvr>
                                      <p:tavLst>
                                        <p:tav tm="0">
                                          <p:val>
                                            <p:strVal val="ppt_y"/>
                                          </p:val>
                                        </p:tav>
                                        <p:tav tm="100000">
                                          <p:val>
                                            <p:strVal val="ppt_y-.03"/>
                                          </p:val>
                                        </p:tav>
                                      </p:tavLst>
                                    </p:anim>
                                    <p:anim calcmode="lin" valueType="num">
                                      <p:cBhvr>
                                        <p:cTn id="36" dur="900" accel="100000">
                                          <p:stCondLst>
                                            <p:cond delay="100"/>
                                          </p:stCondLst>
                                        </p:cTn>
                                        <p:tgtEl>
                                          <p:spTgt spid="172056"/>
                                        </p:tgtEl>
                                        <p:attrNameLst>
                                          <p:attrName>ppt_y</p:attrName>
                                        </p:attrNameLst>
                                      </p:cBhvr>
                                      <p:tavLst>
                                        <p:tav tm="0">
                                          <p:val>
                                            <p:strVal val="ppt_y"/>
                                          </p:val>
                                        </p:tav>
                                        <p:tav tm="100000">
                                          <p:val>
                                            <p:strVal val="ppt_y+1"/>
                                          </p:val>
                                        </p:tav>
                                      </p:tavLst>
                                    </p:anim>
                                    <p:set>
                                      <p:cBhvr>
                                        <p:cTn id="37" dur="1" fill="hold">
                                          <p:stCondLst>
                                            <p:cond delay="999"/>
                                          </p:stCondLst>
                                        </p:cTn>
                                        <p:tgtEl>
                                          <p:spTgt spid="172056"/>
                                        </p:tgtEl>
                                        <p:attrNameLst>
                                          <p:attrName>style.visibility</p:attrName>
                                        </p:attrNameLst>
                                      </p:cBhvr>
                                      <p:to>
                                        <p:strVal val="hidden"/>
                                      </p:to>
                                    </p:set>
                                  </p:childTnLst>
                                </p:cTn>
                              </p:par>
                            </p:childTnLst>
                          </p:cTn>
                        </p:par>
                      </p:childTnLst>
                    </p:cTn>
                  </p:par>
                </p:childTnLst>
              </p:cTn>
              <p:nextCondLst>
                <p:cond evt="onClick" delay="0">
                  <p:tgtEl>
                    <p:spTgt spid="172056"/>
                  </p:tgtEl>
                </p:cond>
              </p:nextCondLst>
            </p:seq>
            <p:seq concurrent="1" nextAc="seek">
              <p:cTn id="38" restart="whenNotActive" fill="hold" evtFilter="cancelBubble" nodeType="interactiveSeq">
                <p:stCondLst>
                  <p:cond evt="onClick" delay="0">
                    <p:tgtEl>
                      <p:spTgt spid="172057"/>
                    </p:tgtEl>
                  </p:cond>
                </p:stCondLst>
                <p:endSync evt="end" delay="0">
                  <p:rtn val="all"/>
                </p:endSync>
                <p:childTnLst>
                  <p:par>
                    <p:cTn id="39" fill="hold" nodeType="clickPar">
                      <p:stCondLst>
                        <p:cond delay="0"/>
                      </p:stCondLst>
                      <p:childTnLst>
                        <p:par>
                          <p:cTn id="40" fill="hold" nodeType="withGroup">
                            <p:stCondLst>
                              <p:cond delay="0"/>
                            </p:stCondLst>
                            <p:childTnLst>
                              <p:par>
                                <p:cTn id="41" presetID="26" presetClass="exit" presetSubtype="0" fill="hold" grpId="0" nodeType="clickEffect">
                                  <p:stCondLst>
                                    <p:cond delay="0"/>
                                  </p:stCondLst>
                                  <p:childTnLst>
                                    <p:animEffect transition="out" filter="wipe(down)">
                                      <p:cBhvr>
                                        <p:cTn id="42" dur="180" accel="50000">
                                          <p:stCondLst>
                                            <p:cond delay="1820"/>
                                          </p:stCondLst>
                                        </p:cTn>
                                        <p:tgtEl>
                                          <p:spTgt spid="172057"/>
                                        </p:tgtEl>
                                      </p:cBhvr>
                                    </p:animEffect>
                                    <p:anim calcmode="lin" valueType="num">
                                      <p:cBhvr>
                                        <p:cTn id="43" dur="1822" tmFilter="0,0; 0.14,0.31; 0.43,0.73; 0.71,0.91; 1.0,1.0">
                                          <p:stCondLst>
                                            <p:cond delay="0"/>
                                          </p:stCondLst>
                                        </p:cTn>
                                        <p:tgtEl>
                                          <p:spTgt spid="172057"/>
                                        </p:tgtEl>
                                        <p:attrNameLst>
                                          <p:attrName>ppt_x</p:attrName>
                                        </p:attrNameLst>
                                      </p:cBhvr>
                                      <p:tavLst>
                                        <p:tav tm="0">
                                          <p:val>
                                            <p:strVal val="ppt_x"/>
                                          </p:val>
                                        </p:tav>
                                        <p:tav tm="100000">
                                          <p:val>
                                            <p:strVal val="#ppt_x+0.25"/>
                                          </p:val>
                                        </p:tav>
                                      </p:tavLst>
                                    </p:anim>
                                    <p:anim calcmode="lin" valueType="num">
                                      <p:cBhvr>
                                        <p:cTn id="44" dur="178">
                                          <p:stCondLst>
                                            <p:cond delay="1822"/>
                                          </p:stCondLst>
                                        </p:cTn>
                                        <p:tgtEl>
                                          <p:spTgt spid="172057"/>
                                        </p:tgtEl>
                                        <p:attrNameLst>
                                          <p:attrName>ppt_x</p:attrName>
                                        </p:attrNameLst>
                                      </p:cBhvr>
                                      <p:tavLst>
                                        <p:tav tm="0">
                                          <p:val>
                                            <p:strVal val="ppt_x"/>
                                          </p:val>
                                        </p:tav>
                                        <p:tav tm="100000">
                                          <p:val>
                                            <p:strVal val="ppt_x"/>
                                          </p:val>
                                        </p:tav>
                                      </p:tavLst>
                                    </p:anim>
                                    <p:anim calcmode="lin" valueType="num">
                                      <p:cBhvr>
                                        <p:cTn id="45" dur="664" tmFilter="0.0,0.0;0.25,0.07;0.50,0.2;0.75,0.467;1.0,1.0">
                                          <p:stCondLst>
                                            <p:cond delay="0"/>
                                          </p:stCondLst>
                                        </p:cTn>
                                        <p:tgtEl>
                                          <p:spTgt spid="172057"/>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46" dur="664" tmFilter="0, 0; 0.125,0.2665; 0.25,0.4; 0.375,0.465; 0.5,0.5;  0.625,0.535; 0.75,0.6; 0.875,0.7335; 1,1">
                                          <p:stCondLst>
                                            <p:cond delay="664"/>
                                          </p:stCondLst>
                                        </p:cTn>
                                        <p:tgtEl>
                                          <p:spTgt spid="172057"/>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47" dur="332" tmFilter="0, 0; 0.125,0.2665; 0.25,0.4; 0.375,0.465; 0.5,0.5;  0.625,0.535; 0.75,0.6; 0.875,0.7335; 1,1">
                                          <p:stCondLst>
                                            <p:cond delay="1324"/>
                                          </p:stCondLst>
                                        </p:cTn>
                                        <p:tgtEl>
                                          <p:spTgt spid="172057"/>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48" dur="164" tmFilter="0, 0; 0.125,0.2665; 0.25,0.4; 0.375,0.465; 0.5,0.5;  0.625,0.535; 0.75,0.6; 0.875,0.7335; 1,1">
                                          <p:stCondLst>
                                            <p:cond delay="1656"/>
                                          </p:stCondLst>
                                        </p:cTn>
                                        <p:tgtEl>
                                          <p:spTgt spid="172057"/>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49" dur="180" accel="50000">
                                          <p:stCondLst>
                                            <p:cond delay="1820"/>
                                          </p:stCondLst>
                                        </p:cTn>
                                        <p:tgtEl>
                                          <p:spTgt spid="172057"/>
                                        </p:tgtEl>
                                        <p:attrNameLst>
                                          <p:attrName>ppt_y</p:attrName>
                                        </p:attrNameLst>
                                      </p:cBhvr>
                                      <p:tavLst>
                                        <p:tav tm="0">
                                          <p:val>
                                            <p:strVal val="ppt_y"/>
                                          </p:val>
                                        </p:tav>
                                        <p:tav tm="100000">
                                          <p:val>
                                            <p:strVal val="ppt_y+ppt_h"/>
                                          </p:val>
                                        </p:tav>
                                      </p:tavLst>
                                    </p:anim>
                                    <p:animScale>
                                      <p:cBhvr>
                                        <p:cTn id="50" dur="26">
                                          <p:stCondLst>
                                            <p:cond delay="620"/>
                                          </p:stCondLst>
                                        </p:cTn>
                                        <p:tgtEl>
                                          <p:spTgt spid="172057"/>
                                        </p:tgtEl>
                                      </p:cBhvr>
                                      <p:to x="100000" y="60000"/>
                                    </p:animScale>
                                    <p:animScale>
                                      <p:cBhvr>
                                        <p:cTn id="51" dur="166" decel="50000">
                                          <p:stCondLst>
                                            <p:cond delay="646"/>
                                          </p:stCondLst>
                                        </p:cTn>
                                        <p:tgtEl>
                                          <p:spTgt spid="172057"/>
                                        </p:tgtEl>
                                      </p:cBhvr>
                                      <p:to x="100000" y="100000"/>
                                    </p:animScale>
                                    <p:animScale>
                                      <p:cBhvr>
                                        <p:cTn id="52" dur="26">
                                          <p:stCondLst>
                                            <p:cond delay="1312"/>
                                          </p:stCondLst>
                                        </p:cTn>
                                        <p:tgtEl>
                                          <p:spTgt spid="172057"/>
                                        </p:tgtEl>
                                      </p:cBhvr>
                                      <p:to x="100000" y="80000"/>
                                    </p:animScale>
                                    <p:animScale>
                                      <p:cBhvr>
                                        <p:cTn id="53" dur="166" decel="50000">
                                          <p:stCondLst>
                                            <p:cond delay="1338"/>
                                          </p:stCondLst>
                                        </p:cTn>
                                        <p:tgtEl>
                                          <p:spTgt spid="172057"/>
                                        </p:tgtEl>
                                      </p:cBhvr>
                                      <p:to x="100000" y="100000"/>
                                    </p:animScale>
                                    <p:animScale>
                                      <p:cBhvr>
                                        <p:cTn id="54" dur="26">
                                          <p:stCondLst>
                                            <p:cond delay="1642"/>
                                          </p:stCondLst>
                                        </p:cTn>
                                        <p:tgtEl>
                                          <p:spTgt spid="172057"/>
                                        </p:tgtEl>
                                      </p:cBhvr>
                                      <p:to x="100000" y="90000"/>
                                    </p:animScale>
                                    <p:animScale>
                                      <p:cBhvr>
                                        <p:cTn id="55" dur="166" decel="50000">
                                          <p:stCondLst>
                                            <p:cond delay="1668"/>
                                          </p:stCondLst>
                                        </p:cTn>
                                        <p:tgtEl>
                                          <p:spTgt spid="172057"/>
                                        </p:tgtEl>
                                      </p:cBhvr>
                                      <p:to x="100000" y="100000"/>
                                    </p:animScale>
                                    <p:animScale>
                                      <p:cBhvr>
                                        <p:cTn id="56" dur="26">
                                          <p:stCondLst>
                                            <p:cond delay="1808"/>
                                          </p:stCondLst>
                                        </p:cTn>
                                        <p:tgtEl>
                                          <p:spTgt spid="172057"/>
                                        </p:tgtEl>
                                      </p:cBhvr>
                                      <p:to x="100000" y="95000"/>
                                    </p:animScale>
                                    <p:animScale>
                                      <p:cBhvr>
                                        <p:cTn id="57" dur="166" decel="50000">
                                          <p:stCondLst>
                                            <p:cond delay="1834"/>
                                          </p:stCondLst>
                                        </p:cTn>
                                        <p:tgtEl>
                                          <p:spTgt spid="172057"/>
                                        </p:tgtEl>
                                      </p:cBhvr>
                                      <p:to x="100000" y="100000"/>
                                    </p:animScale>
                                    <p:set>
                                      <p:cBhvr>
                                        <p:cTn id="58" dur="1" fill="hold">
                                          <p:stCondLst>
                                            <p:cond delay="1999"/>
                                          </p:stCondLst>
                                        </p:cTn>
                                        <p:tgtEl>
                                          <p:spTgt spid="172057"/>
                                        </p:tgtEl>
                                        <p:attrNameLst>
                                          <p:attrName>style.visibility</p:attrName>
                                        </p:attrNameLst>
                                      </p:cBhvr>
                                      <p:to>
                                        <p:strVal val="hidden"/>
                                      </p:to>
                                    </p:set>
                                  </p:childTnLst>
                                </p:cTn>
                              </p:par>
                            </p:childTnLst>
                          </p:cTn>
                        </p:par>
                      </p:childTnLst>
                    </p:cTn>
                  </p:par>
                </p:childTnLst>
              </p:cTn>
              <p:nextCondLst>
                <p:cond evt="onClick" delay="0">
                  <p:tgtEl>
                    <p:spTgt spid="172057"/>
                  </p:tgtEl>
                </p:cond>
              </p:nextCondLst>
            </p:seq>
            <p:seq concurrent="1" nextAc="seek">
              <p:cTn id="59" restart="whenNotActive" fill="hold" evtFilter="cancelBubble" nodeType="interactiveSeq">
                <p:stCondLst>
                  <p:cond evt="onClick" delay="0">
                    <p:tgtEl>
                      <p:spTgt spid="172058"/>
                    </p:tgtEl>
                  </p:cond>
                </p:stCondLst>
                <p:endSync evt="end" delay="0">
                  <p:rtn val="all"/>
                </p:endSync>
                <p:childTnLst>
                  <p:par>
                    <p:cTn id="60" fill="hold" nodeType="clickPar">
                      <p:stCondLst>
                        <p:cond delay="0"/>
                      </p:stCondLst>
                      <p:childTnLst>
                        <p:par>
                          <p:cTn id="61" fill="hold" nodeType="withGroup">
                            <p:stCondLst>
                              <p:cond delay="0"/>
                            </p:stCondLst>
                            <p:childTnLst>
                              <p:par>
                                <p:cTn id="62" presetID="30" presetClass="exit" presetSubtype="0" fill="hold" grpId="0" nodeType="clickEffect">
                                  <p:stCondLst>
                                    <p:cond delay="0"/>
                                  </p:stCondLst>
                                  <p:childTnLst>
                                    <p:animEffect transition="out" filter="fade">
                                      <p:cBhvr>
                                        <p:cTn id="63" dur="800" accel="100000">
                                          <p:stCondLst>
                                            <p:cond delay="200"/>
                                          </p:stCondLst>
                                        </p:cTn>
                                        <p:tgtEl>
                                          <p:spTgt spid="172058"/>
                                        </p:tgtEl>
                                      </p:cBhvr>
                                    </p:animEffect>
                                    <p:anim calcmode="lin" valueType="num">
                                      <p:cBhvr>
                                        <p:cTn id="64" dur="800" accel="100000">
                                          <p:stCondLst>
                                            <p:cond delay="200"/>
                                          </p:stCondLst>
                                        </p:cTn>
                                        <p:tgtEl>
                                          <p:spTgt spid="172058"/>
                                        </p:tgtEl>
                                        <p:attrNameLst>
                                          <p:attrName>style.rotation</p:attrName>
                                        </p:attrNameLst>
                                      </p:cBhvr>
                                      <p:tavLst>
                                        <p:tav tm="0">
                                          <p:val>
                                            <p:fltVal val="0"/>
                                          </p:val>
                                        </p:tav>
                                        <p:tav tm="100000">
                                          <p:val>
                                            <p:fltVal val="-90"/>
                                          </p:val>
                                        </p:tav>
                                      </p:tavLst>
                                    </p:anim>
                                    <p:anim calcmode="lin" valueType="num">
                                      <p:cBhvr>
                                        <p:cTn id="65" dur="200" decel="100000"/>
                                        <p:tgtEl>
                                          <p:spTgt spid="172058"/>
                                        </p:tgtEl>
                                        <p:attrNameLst>
                                          <p:attrName>ppt_x</p:attrName>
                                        </p:attrNameLst>
                                      </p:cBhvr>
                                      <p:tavLst>
                                        <p:tav tm="0">
                                          <p:val>
                                            <p:strVal val="ppt_x"/>
                                          </p:val>
                                        </p:tav>
                                        <p:tav tm="100000">
                                          <p:val>
                                            <p:strVal val="ppt_x-0.05"/>
                                          </p:val>
                                        </p:tav>
                                      </p:tavLst>
                                    </p:anim>
                                    <p:anim calcmode="lin" valueType="num">
                                      <p:cBhvr>
                                        <p:cTn id="66" dur="200" decel="100000"/>
                                        <p:tgtEl>
                                          <p:spTgt spid="172058"/>
                                        </p:tgtEl>
                                        <p:attrNameLst>
                                          <p:attrName>ppt_y</p:attrName>
                                        </p:attrNameLst>
                                      </p:cBhvr>
                                      <p:tavLst>
                                        <p:tav tm="0">
                                          <p:val>
                                            <p:strVal val="ppt_y"/>
                                          </p:val>
                                        </p:tav>
                                        <p:tav tm="100000">
                                          <p:val>
                                            <p:strVal val="ppt_y+0.1"/>
                                          </p:val>
                                        </p:tav>
                                      </p:tavLst>
                                    </p:anim>
                                    <p:anim calcmode="lin" valueType="num">
                                      <p:cBhvr>
                                        <p:cTn id="67" dur="800" accel="100000">
                                          <p:stCondLst>
                                            <p:cond delay="200"/>
                                          </p:stCondLst>
                                        </p:cTn>
                                        <p:tgtEl>
                                          <p:spTgt spid="172058"/>
                                        </p:tgtEl>
                                        <p:attrNameLst>
                                          <p:attrName>ppt_x</p:attrName>
                                        </p:attrNameLst>
                                      </p:cBhvr>
                                      <p:tavLst>
                                        <p:tav tm="0">
                                          <p:val>
                                            <p:strVal val="ppt_x"/>
                                          </p:val>
                                        </p:tav>
                                        <p:tav tm="100000">
                                          <p:val>
                                            <p:strVal val="ppt_x+0.4+0.05"/>
                                          </p:val>
                                        </p:tav>
                                      </p:tavLst>
                                    </p:anim>
                                    <p:anim calcmode="lin" valueType="num">
                                      <p:cBhvr>
                                        <p:cTn id="68" dur="800" accel="100000">
                                          <p:stCondLst>
                                            <p:cond delay="200"/>
                                          </p:stCondLst>
                                        </p:cTn>
                                        <p:tgtEl>
                                          <p:spTgt spid="172058"/>
                                        </p:tgtEl>
                                        <p:attrNameLst>
                                          <p:attrName>ppt_y</p:attrName>
                                        </p:attrNameLst>
                                      </p:cBhvr>
                                      <p:tavLst>
                                        <p:tav tm="0">
                                          <p:val>
                                            <p:strVal val="ppt_y"/>
                                          </p:val>
                                        </p:tav>
                                        <p:tav tm="100000">
                                          <p:val>
                                            <p:strVal val="ppt_y-0.4-0.1"/>
                                          </p:val>
                                        </p:tav>
                                      </p:tavLst>
                                    </p:anim>
                                    <p:set>
                                      <p:cBhvr>
                                        <p:cTn id="69" dur="1" fill="hold">
                                          <p:stCondLst>
                                            <p:cond delay="999"/>
                                          </p:stCondLst>
                                        </p:cTn>
                                        <p:tgtEl>
                                          <p:spTgt spid="172058"/>
                                        </p:tgtEl>
                                        <p:attrNameLst>
                                          <p:attrName>style.visibility</p:attrName>
                                        </p:attrNameLst>
                                      </p:cBhvr>
                                      <p:to>
                                        <p:strVal val="hidden"/>
                                      </p:to>
                                    </p:set>
                                  </p:childTnLst>
                                </p:cTn>
                              </p:par>
                            </p:childTnLst>
                          </p:cTn>
                        </p:par>
                      </p:childTnLst>
                    </p:cTn>
                  </p:par>
                </p:childTnLst>
              </p:cTn>
              <p:nextCondLst>
                <p:cond evt="onClick" delay="0">
                  <p:tgtEl>
                    <p:spTgt spid="172058"/>
                  </p:tgtEl>
                </p:cond>
              </p:nextCondLst>
            </p:seq>
            <p:seq concurrent="1" nextAc="seek">
              <p:cTn id="70" restart="whenNotActive" fill="hold" evtFilter="cancelBubble" nodeType="interactiveSeq">
                <p:stCondLst>
                  <p:cond evt="onClick" delay="0">
                    <p:tgtEl>
                      <p:spTgt spid="172062"/>
                    </p:tgtEl>
                  </p:cond>
                </p:stCondLst>
                <p:endSync evt="end" delay="0">
                  <p:rtn val="all"/>
                </p:endSync>
                <p:childTnLst>
                  <p:par>
                    <p:cTn id="71" fill="hold" nodeType="clickPar">
                      <p:stCondLst>
                        <p:cond delay="0"/>
                      </p:stCondLst>
                      <p:childTnLst>
                        <p:par>
                          <p:cTn id="72" fill="hold" nodeType="withGroup">
                            <p:stCondLst>
                              <p:cond delay="0"/>
                            </p:stCondLst>
                            <p:childTnLst>
                              <p:par>
                                <p:cTn id="73" presetID="24" presetClass="entr" presetSubtype="0" fill="hold" grpId="0" nodeType="clickEffect">
                                  <p:stCondLst>
                                    <p:cond delay="0"/>
                                  </p:stCondLst>
                                  <p:childTnLst>
                                    <p:set>
                                      <p:cBhvr>
                                        <p:cTn id="74" dur="1" fill="hold">
                                          <p:stCondLst>
                                            <p:cond delay="0"/>
                                          </p:stCondLst>
                                        </p:cTn>
                                        <p:tgtEl>
                                          <p:spTgt spid="172076"/>
                                        </p:tgtEl>
                                        <p:attrNameLst>
                                          <p:attrName>style.visibility</p:attrName>
                                        </p:attrNameLst>
                                      </p:cBhvr>
                                      <p:to>
                                        <p:strVal val="visible"/>
                                      </p:to>
                                    </p:set>
                                    <p:anim to="" calcmode="lin" valueType="num">
                                      <p:cBhvr>
                                        <p:cTn id="75" dur="1" fill="hold"/>
                                        <p:tgtEl>
                                          <p:spTgt spid="172076"/>
                                        </p:tgtEl>
                                        <p:attrNameLst>
                                          <p:attrName/>
                                        </p:attrNameLst>
                                      </p:cBhvr>
                                    </p:anim>
                                  </p:childTnLst>
                                </p:cTn>
                              </p:par>
                            </p:childTnLst>
                          </p:cTn>
                        </p:par>
                      </p:childTnLst>
                    </p:cTn>
                  </p:par>
                  <p:par>
                    <p:cTn id="76" fill="hold" nodeType="clickPar">
                      <p:stCondLst>
                        <p:cond delay="indefinite"/>
                      </p:stCondLst>
                      <p:childTnLst>
                        <p:par>
                          <p:cTn id="77" fill="hold" nodeType="withGroup">
                            <p:stCondLst>
                              <p:cond delay="0"/>
                            </p:stCondLst>
                            <p:childTnLst>
                              <p:par>
                                <p:cTn id="78" presetID="24" presetClass="exit" presetSubtype="0" fill="hold" grpId="1" nodeType="clickEffect">
                                  <p:stCondLst>
                                    <p:cond delay="0"/>
                                  </p:stCondLst>
                                  <p:childTnLst>
                                    <p:anim to="" calcmode="lin" valueType="num">
                                      <p:cBhvr>
                                        <p:cTn id="79" dur="1"/>
                                        <p:tgtEl>
                                          <p:spTgt spid="172076"/>
                                        </p:tgtEl>
                                        <p:attrNameLst>
                                          <p:attrName/>
                                        </p:attrNameLst>
                                      </p:cBhvr>
                                    </p:anim>
                                    <p:set>
                                      <p:cBhvr>
                                        <p:cTn id="80" dur="1" fill="hold">
                                          <p:stCondLst>
                                            <p:cond delay="0"/>
                                          </p:stCondLst>
                                        </p:cTn>
                                        <p:tgtEl>
                                          <p:spTgt spid="172076"/>
                                        </p:tgtEl>
                                        <p:attrNameLst>
                                          <p:attrName>style.visibility</p:attrName>
                                        </p:attrNameLst>
                                      </p:cBhvr>
                                      <p:to>
                                        <p:strVal val="hidden"/>
                                      </p:to>
                                    </p:set>
                                  </p:childTnLst>
                                </p:cTn>
                              </p:par>
                            </p:childTnLst>
                          </p:cTn>
                        </p:par>
                        <p:par>
                          <p:cTn id="81" fill="hold" nodeType="afterGroup">
                            <p:stCondLst>
                              <p:cond delay="0"/>
                            </p:stCondLst>
                            <p:childTnLst>
                              <p:par>
                                <p:cTn id="82" presetID="24" presetClass="entr" presetSubtype="0" fill="hold" grpId="0" nodeType="afterEffect">
                                  <p:stCondLst>
                                    <p:cond delay="0"/>
                                  </p:stCondLst>
                                  <p:childTnLst>
                                    <p:set>
                                      <p:cBhvr>
                                        <p:cTn id="83" dur="1" fill="hold">
                                          <p:stCondLst>
                                            <p:cond delay="0"/>
                                          </p:stCondLst>
                                        </p:cTn>
                                        <p:tgtEl>
                                          <p:spTgt spid="172077"/>
                                        </p:tgtEl>
                                        <p:attrNameLst>
                                          <p:attrName>style.visibility</p:attrName>
                                        </p:attrNameLst>
                                      </p:cBhvr>
                                      <p:to>
                                        <p:strVal val="visible"/>
                                      </p:to>
                                    </p:set>
                                    <p:anim to="" calcmode="lin" valueType="num">
                                      <p:cBhvr>
                                        <p:cTn id="84" dur="1" fill="hold"/>
                                        <p:tgtEl>
                                          <p:spTgt spid="172077"/>
                                        </p:tgtEl>
                                        <p:attrNameLst>
                                          <p:attrName/>
                                        </p:attrNameLst>
                                      </p:cBhvr>
                                    </p:anim>
                                  </p:childTnLst>
                                </p:cTn>
                              </p:par>
                            </p:childTnLst>
                          </p:cTn>
                        </p:par>
                      </p:childTnLst>
                    </p:cTn>
                  </p:par>
                  <p:par>
                    <p:cTn id="85" fill="hold" nodeType="clickPar">
                      <p:stCondLst>
                        <p:cond delay="indefinite"/>
                      </p:stCondLst>
                      <p:childTnLst>
                        <p:par>
                          <p:cTn id="86" fill="hold" nodeType="withGroup">
                            <p:stCondLst>
                              <p:cond delay="0"/>
                            </p:stCondLst>
                            <p:childTnLst>
                              <p:par>
                                <p:cTn id="87" presetID="24" presetClass="exit" presetSubtype="0" fill="hold" grpId="1" nodeType="clickEffect">
                                  <p:stCondLst>
                                    <p:cond delay="0"/>
                                  </p:stCondLst>
                                  <p:childTnLst>
                                    <p:anim to="" calcmode="lin" valueType="num">
                                      <p:cBhvr>
                                        <p:cTn id="88" dur="1"/>
                                        <p:tgtEl>
                                          <p:spTgt spid="172077"/>
                                        </p:tgtEl>
                                        <p:attrNameLst>
                                          <p:attrName/>
                                        </p:attrNameLst>
                                      </p:cBhvr>
                                    </p:anim>
                                    <p:set>
                                      <p:cBhvr>
                                        <p:cTn id="89" dur="1" fill="hold">
                                          <p:stCondLst>
                                            <p:cond delay="0"/>
                                          </p:stCondLst>
                                        </p:cTn>
                                        <p:tgtEl>
                                          <p:spTgt spid="172077"/>
                                        </p:tgtEl>
                                        <p:attrNameLst>
                                          <p:attrName>style.visibility</p:attrName>
                                        </p:attrNameLst>
                                      </p:cBhvr>
                                      <p:to>
                                        <p:strVal val="hidden"/>
                                      </p:to>
                                    </p:set>
                                  </p:childTnLst>
                                </p:cTn>
                              </p:par>
                            </p:childTnLst>
                          </p:cTn>
                        </p:par>
                        <p:par>
                          <p:cTn id="90" fill="hold" nodeType="afterGroup">
                            <p:stCondLst>
                              <p:cond delay="0"/>
                            </p:stCondLst>
                            <p:childTnLst>
                              <p:par>
                                <p:cTn id="91" presetID="24" presetClass="entr" presetSubtype="0" fill="hold" grpId="0" nodeType="afterEffect">
                                  <p:stCondLst>
                                    <p:cond delay="0"/>
                                  </p:stCondLst>
                                  <p:childTnLst>
                                    <p:set>
                                      <p:cBhvr>
                                        <p:cTn id="92" dur="1" fill="hold">
                                          <p:stCondLst>
                                            <p:cond delay="0"/>
                                          </p:stCondLst>
                                        </p:cTn>
                                        <p:tgtEl>
                                          <p:spTgt spid="172078"/>
                                        </p:tgtEl>
                                        <p:attrNameLst>
                                          <p:attrName>style.visibility</p:attrName>
                                        </p:attrNameLst>
                                      </p:cBhvr>
                                      <p:to>
                                        <p:strVal val="visible"/>
                                      </p:to>
                                    </p:set>
                                    <p:anim to="" calcmode="lin" valueType="num">
                                      <p:cBhvr>
                                        <p:cTn id="93" dur="1" fill="hold"/>
                                        <p:tgtEl>
                                          <p:spTgt spid="172078"/>
                                        </p:tgtEl>
                                        <p:attrNameLst>
                                          <p:attrName/>
                                        </p:attrNameLst>
                                      </p:cBhvr>
                                    </p:anim>
                                  </p:childTnLst>
                                </p:cTn>
                              </p:par>
                            </p:childTnLst>
                          </p:cTn>
                        </p:par>
                      </p:childTnLst>
                    </p:cTn>
                  </p:par>
                  <p:par>
                    <p:cTn id="94" fill="hold" nodeType="clickPar">
                      <p:stCondLst>
                        <p:cond delay="indefinite"/>
                      </p:stCondLst>
                      <p:childTnLst>
                        <p:par>
                          <p:cTn id="95" fill="hold" nodeType="withGroup">
                            <p:stCondLst>
                              <p:cond delay="0"/>
                            </p:stCondLst>
                            <p:childTnLst>
                              <p:par>
                                <p:cTn id="96" presetID="24" presetClass="exit" presetSubtype="0" fill="hold" grpId="1" nodeType="clickEffect">
                                  <p:stCondLst>
                                    <p:cond delay="0"/>
                                  </p:stCondLst>
                                  <p:childTnLst>
                                    <p:anim to="" calcmode="lin" valueType="num">
                                      <p:cBhvr>
                                        <p:cTn id="97" dur="1"/>
                                        <p:tgtEl>
                                          <p:spTgt spid="172078"/>
                                        </p:tgtEl>
                                        <p:attrNameLst>
                                          <p:attrName/>
                                        </p:attrNameLst>
                                      </p:cBhvr>
                                    </p:anim>
                                    <p:set>
                                      <p:cBhvr>
                                        <p:cTn id="98" dur="1" fill="hold">
                                          <p:stCondLst>
                                            <p:cond delay="0"/>
                                          </p:stCondLst>
                                        </p:cTn>
                                        <p:tgtEl>
                                          <p:spTgt spid="172078"/>
                                        </p:tgtEl>
                                        <p:attrNameLst>
                                          <p:attrName>style.visibility</p:attrName>
                                        </p:attrNameLst>
                                      </p:cBhvr>
                                      <p:to>
                                        <p:strVal val="hidden"/>
                                      </p:to>
                                    </p:set>
                                  </p:childTnLst>
                                </p:cTn>
                              </p:par>
                            </p:childTnLst>
                          </p:cTn>
                        </p:par>
                        <p:par>
                          <p:cTn id="99" fill="hold" nodeType="afterGroup">
                            <p:stCondLst>
                              <p:cond delay="0"/>
                            </p:stCondLst>
                            <p:childTnLst>
                              <p:par>
                                <p:cTn id="100" presetID="24" presetClass="entr" presetSubtype="0" fill="hold" grpId="0" nodeType="afterEffect">
                                  <p:stCondLst>
                                    <p:cond delay="0"/>
                                  </p:stCondLst>
                                  <p:childTnLst>
                                    <p:set>
                                      <p:cBhvr>
                                        <p:cTn id="101" dur="1" fill="hold">
                                          <p:stCondLst>
                                            <p:cond delay="0"/>
                                          </p:stCondLst>
                                        </p:cTn>
                                        <p:tgtEl>
                                          <p:spTgt spid="172079"/>
                                        </p:tgtEl>
                                        <p:attrNameLst>
                                          <p:attrName>style.visibility</p:attrName>
                                        </p:attrNameLst>
                                      </p:cBhvr>
                                      <p:to>
                                        <p:strVal val="visible"/>
                                      </p:to>
                                    </p:set>
                                    <p:anim to="" calcmode="lin" valueType="num">
                                      <p:cBhvr>
                                        <p:cTn id="102" dur="1" fill="hold"/>
                                        <p:tgtEl>
                                          <p:spTgt spid="172079"/>
                                        </p:tgtEl>
                                        <p:attrNameLst>
                                          <p:attrName/>
                                        </p:attrNameLst>
                                      </p:cBhvr>
                                    </p:anim>
                                  </p:childTnLst>
                                </p:cTn>
                              </p:par>
                            </p:childTnLst>
                          </p:cTn>
                        </p:par>
                      </p:childTnLst>
                    </p:cTn>
                  </p:par>
                  <p:par>
                    <p:cTn id="103" fill="hold" nodeType="clickPar">
                      <p:stCondLst>
                        <p:cond delay="indefinite"/>
                      </p:stCondLst>
                      <p:childTnLst>
                        <p:par>
                          <p:cTn id="104" fill="hold" nodeType="withGroup">
                            <p:stCondLst>
                              <p:cond delay="0"/>
                            </p:stCondLst>
                            <p:childTnLst>
                              <p:par>
                                <p:cTn id="105" presetID="24" presetClass="exit" presetSubtype="0" fill="hold" grpId="1" nodeType="clickEffect">
                                  <p:stCondLst>
                                    <p:cond delay="0"/>
                                  </p:stCondLst>
                                  <p:childTnLst>
                                    <p:anim to="" calcmode="lin" valueType="num">
                                      <p:cBhvr>
                                        <p:cTn id="106" dur="1"/>
                                        <p:tgtEl>
                                          <p:spTgt spid="172079"/>
                                        </p:tgtEl>
                                        <p:attrNameLst>
                                          <p:attrName/>
                                        </p:attrNameLst>
                                      </p:cBhvr>
                                    </p:anim>
                                    <p:set>
                                      <p:cBhvr>
                                        <p:cTn id="107" dur="1" fill="hold">
                                          <p:stCondLst>
                                            <p:cond delay="0"/>
                                          </p:stCondLst>
                                        </p:cTn>
                                        <p:tgtEl>
                                          <p:spTgt spid="172079"/>
                                        </p:tgtEl>
                                        <p:attrNameLst>
                                          <p:attrName>style.visibility</p:attrName>
                                        </p:attrNameLst>
                                      </p:cBhvr>
                                      <p:to>
                                        <p:strVal val="hidden"/>
                                      </p:to>
                                    </p:set>
                                  </p:childTnLst>
                                </p:cTn>
                              </p:par>
                            </p:childTnLst>
                          </p:cTn>
                        </p:par>
                        <p:par>
                          <p:cTn id="108" fill="hold" nodeType="afterGroup">
                            <p:stCondLst>
                              <p:cond delay="0"/>
                            </p:stCondLst>
                            <p:childTnLst>
                              <p:par>
                                <p:cTn id="109" presetID="24" presetClass="entr" presetSubtype="0" fill="hold" grpId="0" nodeType="afterEffect">
                                  <p:stCondLst>
                                    <p:cond delay="0"/>
                                  </p:stCondLst>
                                  <p:childTnLst>
                                    <p:set>
                                      <p:cBhvr>
                                        <p:cTn id="110" dur="1" fill="hold">
                                          <p:stCondLst>
                                            <p:cond delay="0"/>
                                          </p:stCondLst>
                                        </p:cTn>
                                        <p:tgtEl>
                                          <p:spTgt spid="172080"/>
                                        </p:tgtEl>
                                        <p:attrNameLst>
                                          <p:attrName>style.visibility</p:attrName>
                                        </p:attrNameLst>
                                      </p:cBhvr>
                                      <p:to>
                                        <p:strVal val="visible"/>
                                      </p:to>
                                    </p:set>
                                    <p:anim to="" calcmode="lin" valueType="num">
                                      <p:cBhvr>
                                        <p:cTn id="111" dur="1" fill="hold"/>
                                        <p:tgtEl>
                                          <p:spTgt spid="172080"/>
                                        </p:tgtEl>
                                        <p:attrNameLst>
                                          <p:attrName/>
                                        </p:attrNameLst>
                                      </p:cBhvr>
                                    </p:anim>
                                  </p:childTnLst>
                                </p:cTn>
                              </p:par>
                            </p:childTnLst>
                          </p:cTn>
                        </p:par>
                      </p:childTnLst>
                    </p:cTn>
                  </p:par>
                  <p:par>
                    <p:cTn id="112" fill="hold" nodeType="clickPar">
                      <p:stCondLst>
                        <p:cond delay="indefinite"/>
                      </p:stCondLst>
                      <p:childTnLst>
                        <p:par>
                          <p:cTn id="113" fill="hold" nodeType="withGroup">
                            <p:stCondLst>
                              <p:cond delay="0"/>
                            </p:stCondLst>
                            <p:childTnLst>
                              <p:par>
                                <p:cTn id="114" presetID="24" presetClass="exit" presetSubtype="0" fill="hold" grpId="1" nodeType="clickEffect">
                                  <p:stCondLst>
                                    <p:cond delay="0"/>
                                  </p:stCondLst>
                                  <p:childTnLst>
                                    <p:anim to="" calcmode="lin" valueType="num">
                                      <p:cBhvr>
                                        <p:cTn id="115" dur="1"/>
                                        <p:tgtEl>
                                          <p:spTgt spid="172080"/>
                                        </p:tgtEl>
                                        <p:attrNameLst>
                                          <p:attrName/>
                                        </p:attrNameLst>
                                      </p:cBhvr>
                                    </p:anim>
                                    <p:set>
                                      <p:cBhvr>
                                        <p:cTn id="116" dur="1" fill="hold">
                                          <p:stCondLst>
                                            <p:cond delay="0"/>
                                          </p:stCondLst>
                                        </p:cTn>
                                        <p:tgtEl>
                                          <p:spTgt spid="172080"/>
                                        </p:tgtEl>
                                        <p:attrNameLst>
                                          <p:attrName>style.visibility</p:attrName>
                                        </p:attrNameLst>
                                      </p:cBhvr>
                                      <p:to>
                                        <p:strVal val="hidden"/>
                                      </p:to>
                                    </p:set>
                                  </p:childTnLst>
                                </p:cTn>
                              </p:par>
                            </p:childTnLst>
                          </p:cTn>
                        </p:par>
                      </p:childTnLst>
                    </p:cTn>
                  </p:par>
                </p:childTnLst>
              </p:cTn>
              <p:nextCondLst>
                <p:cond evt="onClick" delay="0">
                  <p:tgtEl>
                    <p:spTgt spid="172062"/>
                  </p:tgtEl>
                </p:cond>
              </p:nextCondLst>
            </p:seq>
            <p:seq concurrent="1" nextAc="seek">
              <p:cTn id="117" restart="whenNotActive" fill="hold" evtFilter="cancelBubble" nodeType="interactiveSeq">
                <p:stCondLst>
                  <p:cond evt="onClick" delay="0">
                    <p:tgtEl>
                      <p:spTgt spid="172063"/>
                    </p:tgtEl>
                  </p:cond>
                </p:stCondLst>
                <p:endSync evt="end" delay="0">
                  <p:rtn val="all"/>
                </p:endSync>
                <p:childTnLst>
                  <p:par>
                    <p:cTn id="118" fill="hold" nodeType="clickPar">
                      <p:stCondLst>
                        <p:cond delay="0"/>
                      </p:stCondLst>
                      <p:childTnLst>
                        <p:par>
                          <p:cTn id="119" fill="hold" nodeType="withGroup">
                            <p:stCondLst>
                              <p:cond delay="0"/>
                            </p:stCondLst>
                            <p:childTnLst>
                              <p:par>
                                <p:cTn id="120" presetID="24" presetClass="entr" presetSubtype="0" fill="hold" grpId="0" nodeType="clickEffect">
                                  <p:stCondLst>
                                    <p:cond delay="0"/>
                                  </p:stCondLst>
                                  <p:childTnLst>
                                    <p:set>
                                      <p:cBhvr>
                                        <p:cTn id="121" dur="1" fill="hold">
                                          <p:stCondLst>
                                            <p:cond delay="0"/>
                                          </p:stCondLst>
                                        </p:cTn>
                                        <p:tgtEl>
                                          <p:spTgt spid="172082"/>
                                        </p:tgtEl>
                                        <p:attrNameLst>
                                          <p:attrName>style.visibility</p:attrName>
                                        </p:attrNameLst>
                                      </p:cBhvr>
                                      <p:to>
                                        <p:strVal val="visible"/>
                                      </p:to>
                                    </p:set>
                                    <p:anim to="" calcmode="lin" valueType="num">
                                      <p:cBhvr>
                                        <p:cTn id="122" dur="1" fill="hold"/>
                                        <p:tgtEl>
                                          <p:spTgt spid="172082"/>
                                        </p:tgtEl>
                                        <p:attrNameLst>
                                          <p:attrName/>
                                        </p:attrNameLst>
                                      </p:cBhvr>
                                    </p:anim>
                                  </p:childTnLst>
                                </p:cTn>
                              </p:par>
                            </p:childTnLst>
                          </p:cTn>
                        </p:par>
                      </p:childTnLst>
                    </p:cTn>
                  </p:par>
                  <p:par>
                    <p:cTn id="123" fill="hold" nodeType="clickPar">
                      <p:stCondLst>
                        <p:cond delay="indefinite"/>
                      </p:stCondLst>
                      <p:childTnLst>
                        <p:par>
                          <p:cTn id="124" fill="hold" nodeType="withGroup">
                            <p:stCondLst>
                              <p:cond delay="0"/>
                            </p:stCondLst>
                            <p:childTnLst>
                              <p:par>
                                <p:cTn id="125" presetID="24" presetClass="exit" presetSubtype="0" fill="hold" grpId="1" nodeType="clickEffect">
                                  <p:stCondLst>
                                    <p:cond delay="0"/>
                                  </p:stCondLst>
                                  <p:childTnLst>
                                    <p:anim to="" calcmode="lin" valueType="num">
                                      <p:cBhvr>
                                        <p:cTn id="126" dur="1"/>
                                        <p:tgtEl>
                                          <p:spTgt spid="172082"/>
                                        </p:tgtEl>
                                        <p:attrNameLst>
                                          <p:attrName/>
                                        </p:attrNameLst>
                                      </p:cBhvr>
                                    </p:anim>
                                    <p:set>
                                      <p:cBhvr>
                                        <p:cTn id="127" dur="1" fill="hold">
                                          <p:stCondLst>
                                            <p:cond delay="0"/>
                                          </p:stCondLst>
                                        </p:cTn>
                                        <p:tgtEl>
                                          <p:spTgt spid="172082"/>
                                        </p:tgtEl>
                                        <p:attrNameLst>
                                          <p:attrName>style.visibility</p:attrName>
                                        </p:attrNameLst>
                                      </p:cBhvr>
                                      <p:to>
                                        <p:strVal val="hidden"/>
                                      </p:to>
                                    </p:set>
                                  </p:childTnLst>
                                </p:cTn>
                              </p:par>
                            </p:childTnLst>
                          </p:cTn>
                        </p:par>
                        <p:par>
                          <p:cTn id="128" fill="hold" nodeType="afterGroup">
                            <p:stCondLst>
                              <p:cond delay="0"/>
                            </p:stCondLst>
                            <p:childTnLst>
                              <p:par>
                                <p:cTn id="129" presetID="24" presetClass="entr" presetSubtype="0" fill="hold" grpId="0" nodeType="afterEffect">
                                  <p:stCondLst>
                                    <p:cond delay="0"/>
                                  </p:stCondLst>
                                  <p:childTnLst>
                                    <p:set>
                                      <p:cBhvr>
                                        <p:cTn id="130" dur="1" fill="hold">
                                          <p:stCondLst>
                                            <p:cond delay="0"/>
                                          </p:stCondLst>
                                        </p:cTn>
                                        <p:tgtEl>
                                          <p:spTgt spid="172083"/>
                                        </p:tgtEl>
                                        <p:attrNameLst>
                                          <p:attrName>style.visibility</p:attrName>
                                        </p:attrNameLst>
                                      </p:cBhvr>
                                      <p:to>
                                        <p:strVal val="visible"/>
                                      </p:to>
                                    </p:set>
                                    <p:anim to="" calcmode="lin" valueType="num">
                                      <p:cBhvr>
                                        <p:cTn id="131" dur="1" fill="hold"/>
                                        <p:tgtEl>
                                          <p:spTgt spid="172083"/>
                                        </p:tgtEl>
                                        <p:attrNameLst>
                                          <p:attrName/>
                                        </p:attrNameLst>
                                      </p:cBhvr>
                                    </p:anim>
                                  </p:childTnLst>
                                </p:cTn>
                              </p:par>
                            </p:childTnLst>
                          </p:cTn>
                        </p:par>
                      </p:childTnLst>
                    </p:cTn>
                  </p:par>
                  <p:par>
                    <p:cTn id="132" fill="hold" nodeType="clickPar">
                      <p:stCondLst>
                        <p:cond delay="indefinite"/>
                      </p:stCondLst>
                      <p:childTnLst>
                        <p:par>
                          <p:cTn id="133" fill="hold" nodeType="withGroup">
                            <p:stCondLst>
                              <p:cond delay="0"/>
                            </p:stCondLst>
                            <p:childTnLst>
                              <p:par>
                                <p:cTn id="134" presetID="24" presetClass="exit" presetSubtype="0" fill="hold" grpId="1" nodeType="clickEffect">
                                  <p:stCondLst>
                                    <p:cond delay="0"/>
                                  </p:stCondLst>
                                  <p:childTnLst>
                                    <p:anim to="" calcmode="lin" valueType="num">
                                      <p:cBhvr>
                                        <p:cTn id="135" dur="1"/>
                                        <p:tgtEl>
                                          <p:spTgt spid="172083"/>
                                        </p:tgtEl>
                                        <p:attrNameLst>
                                          <p:attrName/>
                                        </p:attrNameLst>
                                      </p:cBhvr>
                                    </p:anim>
                                    <p:set>
                                      <p:cBhvr>
                                        <p:cTn id="136" dur="1" fill="hold">
                                          <p:stCondLst>
                                            <p:cond delay="0"/>
                                          </p:stCondLst>
                                        </p:cTn>
                                        <p:tgtEl>
                                          <p:spTgt spid="172083"/>
                                        </p:tgtEl>
                                        <p:attrNameLst>
                                          <p:attrName>style.visibility</p:attrName>
                                        </p:attrNameLst>
                                      </p:cBhvr>
                                      <p:to>
                                        <p:strVal val="hidden"/>
                                      </p:to>
                                    </p:set>
                                  </p:childTnLst>
                                </p:cTn>
                              </p:par>
                            </p:childTnLst>
                          </p:cTn>
                        </p:par>
                        <p:par>
                          <p:cTn id="137" fill="hold" nodeType="afterGroup">
                            <p:stCondLst>
                              <p:cond delay="0"/>
                            </p:stCondLst>
                            <p:childTnLst>
                              <p:par>
                                <p:cTn id="138" presetID="24" presetClass="entr" presetSubtype="0" fill="hold" grpId="0" nodeType="afterEffect">
                                  <p:stCondLst>
                                    <p:cond delay="0"/>
                                  </p:stCondLst>
                                  <p:childTnLst>
                                    <p:set>
                                      <p:cBhvr>
                                        <p:cTn id="139" dur="1" fill="hold">
                                          <p:stCondLst>
                                            <p:cond delay="0"/>
                                          </p:stCondLst>
                                        </p:cTn>
                                        <p:tgtEl>
                                          <p:spTgt spid="172084"/>
                                        </p:tgtEl>
                                        <p:attrNameLst>
                                          <p:attrName>style.visibility</p:attrName>
                                        </p:attrNameLst>
                                      </p:cBhvr>
                                      <p:to>
                                        <p:strVal val="visible"/>
                                      </p:to>
                                    </p:set>
                                    <p:anim to="" calcmode="lin" valueType="num">
                                      <p:cBhvr>
                                        <p:cTn id="140" dur="1" fill="hold"/>
                                        <p:tgtEl>
                                          <p:spTgt spid="172084"/>
                                        </p:tgtEl>
                                        <p:attrNameLst>
                                          <p:attrName/>
                                        </p:attrNameLst>
                                      </p:cBhvr>
                                    </p:anim>
                                  </p:childTnLst>
                                </p:cTn>
                              </p:par>
                            </p:childTnLst>
                          </p:cTn>
                        </p:par>
                      </p:childTnLst>
                    </p:cTn>
                  </p:par>
                  <p:par>
                    <p:cTn id="141" fill="hold" nodeType="clickPar">
                      <p:stCondLst>
                        <p:cond delay="indefinite"/>
                      </p:stCondLst>
                      <p:childTnLst>
                        <p:par>
                          <p:cTn id="142" fill="hold" nodeType="withGroup">
                            <p:stCondLst>
                              <p:cond delay="0"/>
                            </p:stCondLst>
                            <p:childTnLst>
                              <p:par>
                                <p:cTn id="143" presetID="24" presetClass="exit" presetSubtype="0" fill="hold" grpId="1" nodeType="clickEffect">
                                  <p:stCondLst>
                                    <p:cond delay="0"/>
                                  </p:stCondLst>
                                  <p:childTnLst>
                                    <p:anim to="" calcmode="lin" valueType="num">
                                      <p:cBhvr>
                                        <p:cTn id="144" dur="1"/>
                                        <p:tgtEl>
                                          <p:spTgt spid="172084"/>
                                        </p:tgtEl>
                                        <p:attrNameLst>
                                          <p:attrName/>
                                        </p:attrNameLst>
                                      </p:cBhvr>
                                    </p:anim>
                                    <p:set>
                                      <p:cBhvr>
                                        <p:cTn id="145" dur="1" fill="hold">
                                          <p:stCondLst>
                                            <p:cond delay="0"/>
                                          </p:stCondLst>
                                        </p:cTn>
                                        <p:tgtEl>
                                          <p:spTgt spid="172084"/>
                                        </p:tgtEl>
                                        <p:attrNameLst>
                                          <p:attrName>style.visibility</p:attrName>
                                        </p:attrNameLst>
                                      </p:cBhvr>
                                      <p:to>
                                        <p:strVal val="hidden"/>
                                      </p:to>
                                    </p:set>
                                  </p:childTnLst>
                                </p:cTn>
                              </p:par>
                            </p:childTnLst>
                          </p:cTn>
                        </p:par>
                        <p:par>
                          <p:cTn id="146" fill="hold" nodeType="afterGroup">
                            <p:stCondLst>
                              <p:cond delay="0"/>
                            </p:stCondLst>
                            <p:childTnLst>
                              <p:par>
                                <p:cTn id="147" presetID="24" presetClass="entr" presetSubtype="0" fill="hold" grpId="0" nodeType="afterEffect">
                                  <p:stCondLst>
                                    <p:cond delay="0"/>
                                  </p:stCondLst>
                                  <p:childTnLst>
                                    <p:set>
                                      <p:cBhvr>
                                        <p:cTn id="148" dur="1" fill="hold">
                                          <p:stCondLst>
                                            <p:cond delay="0"/>
                                          </p:stCondLst>
                                        </p:cTn>
                                        <p:tgtEl>
                                          <p:spTgt spid="172085"/>
                                        </p:tgtEl>
                                        <p:attrNameLst>
                                          <p:attrName>style.visibility</p:attrName>
                                        </p:attrNameLst>
                                      </p:cBhvr>
                                      <p:to>
                                        <p:strVal val="visible"/>
                                      </p:to>
                                    </p:set>
                                    <p:anim to="" calcmode="lin" valueType="num">
                                      <p:cBhvr>
                                        <p:cTn id="149" dur="1" fill="hold"/>
                                        <p:tgtEl>
                                          <p:spTgt spid="172085"/>
                                        </p:tgtEl>
                                        <p:attrNameLst>
                                          <p:attrName/>
                                        </p:attrNameLst>
                                      </p:cBhvr>
                                    </p:anim>
                                  </p:childTnLst>
                                </p:cTn>
                              </p:par>
                            </p:childTnLst>
                          </p:cTn>
                        </p:par>
                      </p:childTnLst>
                    </p:cTn>
                  </p:par>
                  <p:par>
                    <p:cTn id="150" fill="hold" nodeType="clickPar">
                      <p:stCondLst>
                        <p:cond delay="indefinite"/>
                      </p:stCondLst>
                      <p:childTnLst>
                        <p:par>
                          <p:cTn id="151" fill="hold" nodeType="withGroup">
                            <p:stCondLst>
                              <p:cond delay="0"/>
                            </p:stCondLst>
                            <p:childTnLst>
                              <p:par>
                                <p:cTn id="152" presetID="24" presetClass="exit" presetSubtype="0" fill="hold" grpId="1" nodeType="clickEffect">
                                  <p:stCondLst>
                                    <p:cond delay="0"/>
                                  </p:stCondLst>
                                  <p:childTnLst>
                                    <p:anim to="" calcmode="lin" valueType="num">
                                      <p:cBhvr>
                                        <p:cTn id="153" dur="1"/>
                                        <p:tgtEl>
                                          <p:spTgt spid="172085"/>
                                        </p:tgtEl>
                                        <p:attrNameLst>
                                          <p:attrName/>
                                        </p:attrNameLst>
                                      </p:cBhvr>
                                    </p:anim>
                                    <p:set>
                                      <p:cBhvr>
                                        <p:cTn id="154" dur="1" fill="hold">
                                          <p:stCondLst>
                                            <p:cond delay="0"/>
                                          </p:stCondLst>
                                        </p:cTn>
                                        <p:tgtEl>
                                          <p:spTgt spid="172085"/>
                                        </p:tgtEl>
                                        <p:attrNameLst>
                                          <p:attrName>style.visibility</p:attrName>
                                        </p:attrNameLst>
                                      </p:cBhvr>
                                      <p:to>
                                        <p:strVal val="hidden"/>
                                      </p:to>
                                    </p:set>
                                  </p:childTnLst>
                                </p:cTn>
                              </p:par>
                            </p:childTnLst>
                          </p:cTn>
                        </p:par>
                        <p:par>
                          <p:cTn id="155" fill="hold" nodeType="afterGroup">
                            <p:stCondLst>
                              <p:cond delay="0"/>
                            </p:stCondLst>
                            <p:childTnLst>
                              <p:par>
                                <p:cTn id="156" presetID="24" presetClass="entr" presetSubtype="0" fill="hold" grpId="0" nodeType="afterEffect">
                                  <p:stCondLst>
                                    <p:cond delay="0"/>
                                  </p:stCondLst>
                                  <p:childTnLst>
                                    <p:set>
                                      <p:cBhvr>
                                        <p:cTn id="157" dur="1" fill="hold">
                                          <p:stCondLst>
                                            <p:cond delay="0"/>
                                          </p:stCondLst>
                                        </p:cTn>
                                        <p:tgtEl>
                                          <p:spTgt spid="172086"/>
                                        </p:tgtEl>
                                        <p:attrNameLst>
                                          <p:attrName>style.visibility</p:attrName>
                                        </p:attrNameLst>
                                      </p:cBhvr>
                                      <p:to>
                                        <p:strVal val="visible"/>
                                      </p:to>
                                    </p:set>
                                    <p:anim to="" calcmode="lin" valueType="num">
                                      <p:cBhvr>
                                        <p:cTn id="158" dur="1" fill="hold"/>
                                        <p:tgtEl>
                                          <p:spTgt spid="172086"/>
                                        </p:tgtEl>
                                        <p:attrNameLst>
                                          <p:attrName/>
                                        </p:attrNameLst>
                                      </p:cBhvr>
                                    </p:anim>
                                  </p:childTnLst>
                                </p:cTn>
                              </p:par>
                            </p:childTnLst>
                          </p:cTn>
                        </p:par>
                      </p:childTnLst>
                    </p:cTn>
                  </p:par>
                  <p:par>
                    <p:cTn id="159" fill="hold" nodeType="clickPar">
                      <p:stCondLst>
                        <p:cond delay="indefinite"/>
                      </p:stCondLst>
                      <p:childTnLst>
                        <p:par>
                          <p:cTn id="160" fill="hold" nodeType="withGroup">
                            <p:stCondLst>
                              <p:cond delay="0"/>
                            </p:stCondLst>
                            <p:childTnLst>
                              <p:par>
                                <p:cTn id="161" presetID="24" presetClass="exit" presetSubtype="0" fill="hold" grpId="1" nodeType="clickEffect">
                                  <p:stCondLst>
                                    <p:cond delay="0"/>
                                  </p:stCondLst>
                                  <p:childTnLst>
                                    <p:anim to="" calcmode="lin" valueType="num">
                                      <p:cBhvr>
                                        <p:cTn id="162" dur="1"/>
                                        <p:tgtEl>
                                          <p:spTgt spid="172086"/>
                                        </p:tgtEl>
                                        <p:attrNameLst>
                                          <p:attrName/>
                                        </p:attrNameLst>
                                      </p:cBhvr>
                                    </p:anim>
                                    <p:set>
                                      <p:cBhvr>
                                        <p:cTn id="163" dur="1" fill="hold">
                                          <p:stCondLst>
                                            <p:cond delay="0"/>
                                          </p:stCondLst>
                                        </p:cTn>
                                        <p:tgtEl>
                                          <p:spTgt spid="172086"/>
                                        </p:tgtEl>
                                        <p:attrNameLst>
                                          <p:attrName>style.visibility</p:attrName>
                                        </p:attrNameLst>
                                      </p:cBhvr>
                                      <p:to>
                                        <p:strVal val="hidden"/>
                                      </p:to>
                                    </p:set>
                                  </p:childTnLst>
                                </p:cTn>
                              </p:par>
                            </p:childTnLst>
                          </p:cTn>
                        </p:par>
                      </p:childTnLst>
                    </p:cTn>
                  </p:par>
                </p:childTnLst>
              </p:cTn>
              <p:nextCondLst>
                <p:cond evt="onClick" delay="0">
                  <p:tgtEl>
                    <p:spTgt spid="172063"/>
                  </p:tgtEl>
                </p:cond>
              </p:nextCondLst>
            </p:seq>
          </p:childTnLst>
        </p:cTn>
      </p:par>
    </p:tnLst>
    <p:bldLst>
      <p:bldP spid="172034" grpId="0" animBg="1"/>
      <p:bldP spid="172053" grpId="0" animBg="1"/>
      <p:bldP spid="172054" grpId="0" animBg="1"/>
      <p:bldP spid="172055" grpId="0" animBg="1"/>
      <p:bldP spid="172056" grpId="0" animBg="1"/>
      <p:bldP spid="172057" grpId="0" animBg="1"/>
      <p:bldP spid="172058" grpId="0" animBg="1"/>
      <p:bldP spid="172076" grpId="0"/>
      <p:bldP spid="172076" grpId="1"/>
      <p:bldP spid="172077" grpId="0"/>
      <p:bldP spid="172077" grpId="1"/>
      <p:bldP spid="172078" grpId="0"/>
      <p:bldP spid="172078" grpId="1"/>
      <p:bldP spid="172079" grpId="0"/>
      <p:bldP spid="172079" grpId="1"/>
      <p:bldP spid="172080" grpId="0"/>
      <p:bldP spid="172080" grpId="1"/>
      <p:bldP spid="172082" grpId="0"/>
      <p:bldP spid="172082" grpId="1"/>
      <p:bldP spid="172083" grpId="0"/>
      <p:bldP spid="172083" grpId="1"/>
      <p:bldP spid="172084" grpId="0"/>
      <p:bldP spid="172084" grpId="1"/>
      <p:bldP spid="172085" grpId="0"/>
      <p:bldP spid="172085" grpId="1"/>
      <p:bldP spid="172086" grpId="0"/>
      <p:bldP spid="172086" grpId="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694138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4" name="Text Box 16"/>
          <p:cNvSpPr txBox="1">
            <a:spLocks noChangeArrowheads="1"/>
          </p:cNvSpPr>
          <p:nvPr/>
        </p:nvSpPr>
        <p:spPr bwMode="auto">
          <a:xfrm>
            <a:off x="1981200" y="1052736"/>
            <a:ext cx="4572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UNI Chu truyen thong" pitchFamily="66" charset="0"/>
              </a:defRPr>
            </a:lvl1pPr>
            <a:lvl2pPr marL="742950" indent="-285750" eaLnBrk="0" hangingPunct="0">
              <a:defRPr>
                <a:solidFill>
                  <a:schemeClr val="tx1"/>
                </a:solidFill>
                <a:latin typeface="UNI Chu truyen thong" pitchFamily="66" charset="0"/>
              </a:defRPr>
            </a:lvl2pPr>
            <a:lvl3pPr marL="1143000" indent="-228600" eaLnBrk="0" hangingPunct="0">
              <a:defRPr>
                <a:solidFill>
                  <a:schemeClr val="tx1"/>
                </a:solidFill>
                <a:latin typeface="UNI Chu truyen thong" pitchFamily="66" charset="0"/>
              </a:defRPr>
            </a:lvl3pPr>
            <a:lvl4pPr marL="1600200" indent="-228600" eaLnBrk="0" hangingPunct="0">
              <a:defRPr>
                <a:solidFill>
                  <a:schemeClr val="tx1"/>
                </a:solidFill>
                <a:latin typeface="UNI Chu truyen thong" pitchFamily="66" charset="0"/>
              </a:defRPr>
            </a:lvl4pPr>
            <a:lvl5pPr marL="2057400" indent="-228600" eaLnBrk="0" hangingPunct="0">
              <a:defRPr>
                <a:solidFill>
                  <a:schemeClr val="tx1"/>
                </a:solidFill>
                <a:latin typeface="UNI Chu truyen thong" pitchFamily="66" charset="0"/>
              </a:defRPr>
            </a:lvl5pPr>
            <a:lvl6pPr marL="2514600" indent="-228600" eaLnBrk="0" fontAlgn="base" hangingPunct="0">
              <a:spcBef>
                <a:spcPct val="0"/>
              </a:spcBef>
              <a:spcAft>
                <a:spcPct val="0"/>
              </a:spcAft>
              <a:defRPr>
                <a:solidFill>
                  <a:schemeClr val="tx1"/>
                </a:solidFill>
                <a:latin typeface="UNI Chu truyen thong" pitchFamily="66" charset="0"/>
              </a:defRPr>
            </a:lvl6pPr>
            <a:lvl7pPr marL="2971800" indent="-228600" eaLnBrk="0" fontAlgn="base" hangingPunct="0">
              <a:spcBef>
                <a:spcPct val="0"/>
              </a:spcBef>
              <a:spcAft>
                <a:spcPct val="0"/>
              </a:spcAft>
              <a:defRPr>
                <a:solidFill>
                  <a:schemeClr val="tx1"/>
                </a:solidFill>
                <a:latin typeface="UNI Chu truyen thong" pitchFamily="66" charset="0"/>
              </a:defRPr>
            </a:lvl7pPr>
            <a:lvl8pPr marL="3429000" indent="-228600" eaLnBrk="0" fontAlgn="base" hangingPunct="0">
              <a:spcBef>
                <a:spcPct val="0"/>
              </a:spcBef>
              <a:spcAft>
                <a:spcPct val="0"/>
              </a:spcAft>
              <a:defRPr>
                <a:solidFill>
                  <a:schemeClr val="tx1"/>
                </a:solidFill>
                <a:latin typeface="UNI Chu truyen thong" pitchFamily="66" charset="0"/>
              </a:defRPr>
            </a:lvl8pPr>
            <a:lvl9pPr marL="3886200" indent="-228600" eaLnBrk="0" fontAlgn="base" hangingPunct="0">
              <a:spcBef>
                <a:spcPct val="0"/>
              </a:spcBef>
              <a:spcAft>
                <a:spcPct val="0"/>
              </a:spcAft>
              <a:defRPr>
                <a:solidFill>
                  <a:schemeClr val="tx1"/>
                </a:solidFill>
                <a:latin typeface="UNI Chu truyen thong" pitchFamily="66" charset="0"/>
              </a:defRPr>
            </a:lvl9pPr>
          </a:lstStyle>
          <a:p>
            <a:pPr algn="ctr"/>
            <a:r>
              <a:rPr lang="en-US" sz="3600" b="1" cap="all" dirty="0" smtClean="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Times New Roman" pitchFamily="18" charset="0"/>
                <a:cs typeface="Times New Roman" pitchFamily="18" charset="0"/>
              </a:rPr>
              <a:t>Ô </a:t>
            </a:r>
            <a:r>
              <a:rPr lang="en-US" sz="3600" b="1" cap="all" dirty="0" err="1" smtClean="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Times New Roman" pitchFamily="18" charset="0"/>
                <a:cs typeface="Times New Roman" pitchFamily="18" charset="0"/>
              </a:rPr>
              <a:t>số</a:t>
            </a:r>
            <a:r>
              <a:rPr lang="en-US" sz="3600" b="1" cap="all" dirty="0" smtClean="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Times New Roman" pitchFamily="18" charset="0"/>
                <a:cs typeface="Times New Roman" pitchFamily="18" charset="0"/>
              </a:rPr>
              <a:t> 1</a:t>
            </a:r>
            <a:endParaRPr lang="en-US" sz="36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Times New Roman" pitchFamily="18" charset="0"/>
              <a:cs typeface="Times New Roman" pitchFamily="18" charset="0"/>
            </a:endParaRPr>
          </a:p>
        </p:txBody>
      </p:sp>
      <p:sp>
        <p:nvSpPr>
          <p:cNvPr id="5" name="Text Box 19"/>
          <p:cNvSpPr txBox="1">
            <a:spLocks noChangeArrowheads="1"/>
          </p:cNvSpPr>
          <p:nvPr/>
        </p:nvSpPr>
        <p:spPr bwMode="auto">
          <a:xfrm>
            <a:off x="838200" y="2438400"/>
            <a:ext cx="7620000" cy="1600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UNI Chu truyen thong" pitchFamily="66" charset="0"/>
              </a:defRPr>
            </a:lvl1pPr>
            <a:lvl2pPr marL="742950" indent="-285750" eaLnBrk="0" hangingPunct="0">
              <a:defRPr>
                <a:solidFill>
                  <a:schemeClr val="tx1"/>
                </a:solidFill>
                <a:latin typeface="UNI Chu truyen thong" pitchFamily="66" charset="0"/>
              </a:defRPr>
            </a:lvl2pPr>
            <a:lvl3pPr marL="1143000" indent="-228600" eaLnBrk="0" hangingPunct="0">
              <a:defRPr>
                <a:solidFill>
                  <a:schemeClr val="tx1"/>
                </a:solidFill>
                <a:latin typeface="UNI Chu truyen thong" pitchFamily="66" charset="0"/>
              </a:defRPr>
            </a:lvl3pPr>
            <a:lvl4pPr marL="1600200" indent="-228600" eaLnBrk="0" hangingPunct="0">
              <a:defRPr>
                <a:solidFill>
                  <a:schemeClr val="tx1"/>
                </a:solidFill>
                <a:latin typeface="UNI Chu truyen thong" pitchFamily="66" charset="0"/>
              </a:defRPr>
            </a:lvl4pPr>
            <a:lvl5pPr marL="2057400" indent="-228600" eaLnBrk="0" hangingPunct="0">
              <a:defRPr>
                <a:solidFill>
                  <a:schemeClr val="tx1"/>
                </a:solidFill>
                <a:latin typeface="UNI Chu truyen thong" pitchFamily="66" charset="0"/>
              </a:defRPr>
            </a:lvl5pPr>
            <a:lvl6pPr marL="2514600" indent="-228600" eaLnBrk="0" fontAlgn="base" hangingPunct="0">
              <a:spcBef>
                <a:spcPct val="0"/>
              </a:spcBef>
              <a:spcAft>
                <a:spcPct val="0"/>
              </a:spcAft>
              <a:defRPr>
                <a:solidFill>
                  <a:schemeClr val="tx1"/>
                </a:solidFill>
                <a:latin typeface="UNI Chu truyen thong" pitchFamily="66" charset="0"/>
              </a:defRPr>
            </a:lvl6pPr>
            <a:lvl7pPr marL="2971800" indent="-228600" eaLnBrk="0" fontAlgn="base" hangingPunct="0">
              <a:spcBef>
                <a:spcPct val="0"/>
              </a:spcBef>
              <a:spcAft>
                <a:spcPct val="0"/>
              </a:spcAft>
              <a:defRPr>
                <a:solidFill>
                  <a:schemeClr val="tx1"/>
                </a:solidFill>
                <a:latin typeface="UNI Chu truyen thong" pitchFamily="66" charset="0"/>
              </a:defRPr>
            </a:lvl7pPr>
            <a:lvl8pPr marL="3429000" indent="-228600" eaLnBrk="0" fontAlgn="base" hangingPunct="0">
              <a:spcBef>
                <a:spcPct val="0"/>
              </a:spcBef>
              <a:spcAft>
                <a:spcPct val="0"/>
              </a:spcAft>
              <a:defRPr>
                <a:solidFill>
                  <a:schemeClr val="tx1"/>
                </a:solidFill>
                <a:latin typeface="UNI Chu truyen thong" pitchFamily="66" charset="0"/>
              </a:defRPr>
            </a:lvl8pPr>
            <a:lvl9pPr marL="3886200" indent="-228600" eaLnBrk="0" fontAlgn="base" hangingPunct="0">
              <a:spcBef>
                <a:spcPct val="0"/>
              </a:spcBef>
              <a:spcAft>
                <a:spcPct val="0"/>
              </a:spcAft>
              <a:defRPr>
                <a:solidFill>
                  <a:schemeClr val="tx1"/>
                </a:solidFill>
                <a:latin typeface="UNI Chu truyen thong" pitchFamily="66" charset="0"/>
              </a:defRPr>
            </a:lvl9pPr>
          </a:lstStyle>
          <a:p>
            <a:r>
              <a:rPr lang="en-US" sz="2800" b="1" dirty="0" err="1" smtClean="0">
                <a:latin typeface="Times New Roman" pitchFamily="18" charset="0"/>
                <a:cs typeface="Times New Roman" pitchFamily="18" charset="0"/>
              </a:rPr>
              <a:t>Câu</a:t>
            </a:r>
            <a:r>
              <a:rPr lang="en-US" sz="2800" b="1" dirty="0" smtClean="0">
                <a:latin typeface="Times New Roman" pitchFamily="18" charset="0"/>
                <a:cs typeface="Times New Roman" pitchFamily="18" charset="0"/>
              </a:rPr>
              <a:t> 1: </a:t>
            </a:r>
            <a:r>
              <a:rPr lang="vi-VN" sz="2800" b="1" dirty="0">
                <a:latin typeface="Times New Roman" pitchFamily="18" charset="0"/>
                <a:cs typeface="Times New Roman" pitchFamily="18" charset="0"/>
              </a:rPr>
              <a:t>Để tạo trang </a:t>
            </a:r>
            <a:r>
              <a:rPr lang="vi-VN" sz="2800" b="1" dirty="0" smtClean="0">
                <a:latin typeface="Times New Roman" pitchFamily="18" charset="0"/>
                <a:cs typeface="Times New Roman" pitchFamily="18" charset="0"/>
              </a:rPr>
              <a:t>mẫu</a:t>
            </a:r>
            <a:r>
              <a:rPr lang="en-US" sz="2800" b="1" dirty="0" smtClean="0">
                <a:latin typeface="Times New Roman" pitchFamily="18" charset="0"/>
                <a:cs typeface="Times New Roman" pitchFamily="18" charset="0"/>
              </a:rPr>
              <a:t>,</a:t>
            </a:r>
            <a:r>
              <a:rPr lang="vi-VN"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em</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thực</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hiện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các</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bước</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nào</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sau</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đây</a:t>
            </a:r>
            <a:r>
              <a:rPr lang="vi-VN" sz="2800" b="1" dirty="0" smtClean="0">
                <a:latin typeface="Times New Roman" pitchFamily="18" charset="0"/>
                <a:cs typeface="Times New Roman" pitchFamily="18" charset="0"/>
              </a:rPr>
              <a:t>?</a:t>
            </a:r>
            <a:endParaRPr lang="vi-VN" sz="2800" b="1" dirty="0">
              <a:latin typeface="Times New Roman" pitchFamily="18" charset="0"/>
              <a:cs typeface="Times New Roman" pitchFamily="18" charset="0"/>
            </a:endParaRPr>
          </a:p>
          <a:p>
            <a:pPr eaLnBrk="1" hangingPunct="1">
              <a:spcBef>
                <a:spcPct val="50000"/>
              </a:spcBef>
              <a:defRPr/>
            </a:pPr>
            <a:endParaRPr lang="en-US" sz="2800" b="1" dirty="0" smtClean="0">
              <a:solidFill>
                <a:prstClr val="black"/>
              </a:solidFill>
              <a:latin typeface="Times New Roman" pitchFamily="18" charset="0"/>
              <a:cs typeface="Times New Roman" pitchFamily="18" charset="0"/>
            </a:endParaRPr>
          </a:p>
        </p:txBody>
      </p:sp>
      <p:sp>
        <p:nvSpPr>
          <p:cNvPr id="9" name="TextBox 1"/>
          <p:cNvSpPr txBox="1">
            <a:spLocks noChangeArrowheads="1"/>
          </p:cNvSpPr>
          <p:nvPr/>
        </p:nvSpPr>
        <p:spPr bwMode="auto">
          <a:xfrm>
            <a:off x="2667000" y="3581400"/>
            <a:ext cx="1219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UNI Chu truyen thong" pitchFamily="66" charset="0"/>
              </a:defRPr>
            </a:lvl1pPr>
            <a:lvl2pPr marL="742950" indent="-285750" eaLnBrk="0" hangingPunct="0">
              <a:defRPr>
                <a:solidFill>
                  <a:schemeClr val="tx1"/>
                </a:solidFill>
                <a:latin typeface="UNI Chu truyen thong" pitchFamily="66" charset="0"/>
              </a:defRPr>
            </a:lvl2pPr>
            <a:lvl3pPr marL="1143000" indent="-228600" eaLnBrk="0" hangingPunct="0">
              <a:defRPr>
                <a:solidFill>
                  <a:schemeClr val="tx1"/>
                </a:solidFill>
                <a:latin typeface="UNI Chu truyen thong" pitchFamily="66" charset="0"/>
              </a:defRPr>
            </a:lvl3pPr>
            <a:lvl4pPr marL="1600200" indent="-228600" eaLnBrk="0" hangingPunct="0">
              <a:defRPr>
                <a:solidFill>
                  <a:schemeClr val="tx1"/>
                </a:solidFill>
                <a:latin typeface="UNI Chu truyen thong" pitchFamily="66" charset="0"/>
              </a:defRPr>
            </a:lvl4pPr>
            <a:lvl5pPr marL="2057400" indent="-228600" eaLnBrk="0" hangingPunct="0">
              <a:defRPr>
                <a:solidFill>
                  <a:schemeClr val="tx1"/>
                </a:solidFill>
                <a:latin typeface="UNI Chu truyen thong" pitchFamily="66" charset="0"/>
              </a:defRPr>
            </a:lvl5pPr>
            <a:lvl6pPr marL="2514600" indent="-228600" eaLnBrk="0" fontAlgn="base" hangingPunct="0">
              <a:spcBef>
                <a:spcPct val="0"/>
              </a:spcBef>
              <a:spcAft>
                <a:spcPct val="0"/>
              </a:spcAft>
              <a:defRPr>
                <a:solidFill>
                  <a:schemeClr val="tx1"/>
                </a:solidFill>
                <a:latin typeface="UNI Chu truyen thong" pitchFamily="66" charset="0"/>
              </a:defRPr>
            </a:lvl6pPr>
            <a:lvl7pPr marL="2971800" indent="-228600" eaLnBrk="0" fontAlgn="base" hangingPunct="0">
              <a:spcBef>
                <a:spcPct val="0"/>
              </a:spcBef>
              <a:spcAft>
                <a:spcPct val="0"/>
              </a:spcAft>
              <a:defRPr>
                <a:solidFill>
                  <a:schemeClr val="tx1"/>
                </a:solidFill>
                <a:latin typeface="UNI Chu truyen thong" pitchFamily="66" charset="0"/>
              </a:defRPr>
            </a:lvl7pPr>
            <a:lvl8pPr marL="3429000" indent="-228600" eaLnBrk="0" fontAlgn="base" hangingPunct="0">
              <a:spcBef>
                <a:spcPct val="0"/>
              </a:spcBef>
              <a:spcAft>
                <a:spcPct val="0"/>
              </a:spcAft>
              <a:defRPr>
                <a:solidFill>
                  <a:schemeClr val="tx1"/>
                </a:solidFill>
                <a:latin typeface="UNI Chu truyen thong" pitchFamily="66" charset="0"/>
              </a:defRPr>
            </a:lvl8pPr>
            <a:lvl9pPr marL="3886200" indent="-228600" eaLnBrk="0" fontAlgn="base" hangingPunct="0">
              <a:spcBef>
                <a:spcPct val="0"/>
              </a:spcBef>
              <a:spcAft>
                <a:spcPct val="0"/>
              </a:spcAft>
              <a:defRPr>
                <a:solidFill>
                  <a:schemeClr val="tx1"/>
                </a:solidFill>
                <a:latin typeface="UNI Chu truyen thong" pitchFamily="66" charset="0"/>
              </a:defRPr>
            </a:lvl9pPr>
          </a:lstStyle>
          <a:p>
            <a:pPr eaLnBrk="1" hangingPunct="1"/>
            <a:endParaRPr lang="en-US">
              <a:solidFill>
                <a:prstClr val="black"/>
              </a:solidFill>
            </a:endParaRPr>
          </a:p>
        </p:txBody>
      </p:sp>
      <p:sp>
        <p:nvSpPr>
          <p:cNvPr id="10" name="Oval 12"/>
          <p:cNvSpPr>
            <a:spLocks noChangeArrowheads="1"/>
          </p:cNvSpPr>
          <p:nvPr/>
        </p:nvSpPr>
        <p:spPr bwMode="auto">
          <a:xfrm>
            <a:off x="819178" y="4390391"/>
            <a:ext cx="476250" cy="457200"/>
          </a:xfrm>
          <a:prstGeom prst="ellipse">
            <a:avLst/>
          </a:prstGeom>
          <a:noFill/>
          <a:ln w="38100" cmpd="dbl">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vi-VN">
              <a:solidFill>
                <a:prstClr val="black"/>
              </a:solidFill>
            </a:endParaRPr>
          </a:p>
        </p:txBody>
      </p:sp>
      <p:sp>
        <p:nvSpPr>
          <p:cNvPr id="11" name="Oval 10">
            <a:hlinkClick r:id="rId3" action="ppaction://hlinksldjump"/>
          </p:cNvPr>
          <p:cNvSpPr/>
          <p:nvPr/>
        </p:nvSpPr>
        <p:spPr>
          <a:xfrm>
            <a:off x="7943850" y="5949280"/>
            <a:ext cx="1028700" cy="664945"/>
          </a:xfrm>
          <a:prstGeom prst="ellipse">
            <a:avLst/>
          </a:prstGeom>
          <a:blipFill>
            <a:blip r:embed="rId4"/>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0000CC"/>
              </a:solidFill>
            </a:endParaRPr>
          </a:p>
        </p:txBody>
      </p:sp>
      <p:sp>
        <p:nvSpPr>
          <p:cNvPr id="12" name="da1"/>
          <p:cNvSpPr txBox="1"/>
          <p:nvPr/>
        </p:nvSpPr>
        <p:spPr>
          <a:xfrm>
            <a:off x="838200" y="3689678"/>
            <a:ext cx="7391400" cy="523220"/>
          </a:xfrm>
          <a:prstGeom prst="rect">
            <a:avLst/>
          </a:prstGeom>
          <a:noFill/>
        </p:spPr>
        <p:txBody>
          <a:bodyPr wrap="square" rtlCol="0">
            <a:spAutoFit/>
          </a:bodyPr>
          <a:lstStyle/>
          <a:p>
            <a:r>
              <a:rPr lang="vi-VN" sz="2800" dirty="0" smtClean="0">
                <a:latin typeface="+mj-lt"/>
              </a:rPr>
              <a:t>A</a:t>
            </a:r>
            <a:r>
              <a:rPr lang="vi-VN" sz="2800" dirty="0">
                <a:latin typeface="+mj-lt"/>
              </a:rPr>
              <a:t>. </a:t>
            </a:r>
            <a:r>
              <a:rPr lang="vi-VN" sz="2800" dirty="0" smtClean="0">
                <a:latin typeface="+mj-lt"/>
              </a:rPr>
              <a:t>Vào</a:t>
            </a:r>
            <a:r>
              <a:rPr lang="vi-VN" sz="2800" dirty="0">
                <a:latin typeface="+mj-lt"/>
              </a:rPr>
              <a:t> </a:t>
            </a:r>
            <a:r>
              <a:rPr lang="vi-VN" sz="2800" dirty="0" smtClean="0">
                <a:latin typeface="+mj-lt"/>
              </a:rPr>
              <a:t>thẻ Insert – Master</a:t>
            </a:r>
            <a:endParaRPr lang="vi-VN" sz="2800" dirty="0">
              <a:latin typeface="+mj-lt"/>
            </a:endParaRPr>
          </a:p>
        </p:txBody>
      </p:sp>
      <p:sp>
        <p:nvSpPr>
          <p:cNvPr id="13" name="da4"/>
          <p:cNvSpPr txBox="1"/>
          <p:nvPr/>
        </p:nvSpPr>
        <p:spPr>
          <a:xfrm>
            <a:off x="838200" y="5687670"/>
            <a:ext cx="6273102" cy="523220"/>
          </a:xfrm>
          <a:prstGeom prst="rect">
            <a:avLst/>
          </a:prstGeom>
          <a:noFill/>
        </p:spPr>
        <p:txBody>
          <a:bodyPr wrap="square" rtlCol="0">
            <a:spAutoFit/>
          </a:bodyPr>
          <a:lstStyle/>
          <a:p>
            <a:r>
              <a:rPr lang="vi-VN" sz="2800" dirty="0">
                <a:latin typeface="+mj-lt"/>
              </a:rPr>
              <a:t>D</a:t>
            </a:r>
            <a:r>
              <a:rPr lang="vi-VN" sz="2800" dirty="0" smtClean="0">
                <a:latin typeface="+mj-lt"/>
              </a:rPr>
              <a:t>. Vào</a:t>
            </a:r>
            <a:r>
              <a:rPr lang="vi-VN" sz="2800" dirty="0">
                <a:latin typeface="+mj-lt"/>
              </a:rPr>
              <a:t> </a:t>
            </a:r>
            <a:r>
              <a:rPr lang="vi-VN" sz="2800" dirty="0" smtClean="0">
                <a:latin typeface="+mj-lt"/>
              </a:rPr>
              <a:t>thẻ Format – Slide Master</a:t>
            </a:r>
            <a:endParaRPr lang="vi-VN" sz="2800" dirty="0">
              <a:latin typeface="+mj-lt"/>
            </a:endParaRPr>
          </a:p>
        </p:txBody>
      </p:sp>
      <p:sp>
        <p:nvSpPr>
          <p:cNvPr id="14" name="da3"/>
          <p:cNvSpPr txBox="1"/>
          <p:nvPr/>
        </p:nvSpPr>
        <p:spPr>
          <a:xfrm>
            <a:off x="838200" y="5039598"/>
            <a:ext cx="7391400" cy="523220"/>
          </a:xfrm>
          <a:prstGeom prst="rect">
            <a:avLst/>
          </a:prstGeom>
          <a:noFill/>
        </p:spPr>
        <p:txBody>
          <a:bodyPr wrap="square" rtlCol="0">
            <a:spAutoFit/>
          </a:bodyPr>
          <a:lstStyle/>
          <a:p>
            <a:r>
              <a:rPr lang="vi-VN" sz="2800" dirty="0" smtClean="0">
                <a:latin typeface="+mj-lt"/>
              </a:rPr>
              <a:t>C</a:t>
            </a:r>
            <a:r>
              <a:rPr lang="vi-VN" sz="2800" dirty="0">
                <a:latin typeface="+mj-lt"/>
              </a:rPr>
              <a:t>. </a:t>
            </a:r>
            <a:r>
              <a:rPr lang="vi-VN" sz="2800" dirty="0" smtClean="0">
                <a:latin typeface="+mj-lt"/>
              </a:rPr>
              <a:t>Vào</a:t>
            </a:r>
            <a:r>
              <a:rPr lang="vi-VN" sz="2800" dirty="0">
                <a:latin typeface="+mj-lt"/>
              </a:rPr>
              <a:t> </a:t>
            </a:r>
            <a:r>
              <a:rPr lang="vi-VN" sz="2800" dirty="0" smtClean="0">
                <a:latin typeface="+mj-lt"/>
              </a:rPr>
              <a:t>thẻ</a:t>
            </a:r>
            <a:r>
              <a:rPr lang="vi-VN" sz="2800" dirty="0">
                <a:latin typeface="+mj-lt"/>
              </a:rPr>
              <a:t> </a:t>
            </a:r>
            <a:r>
              <a:rPr lang="vi-VN" sz="2800" dirty="0" smtClean="0">
                <a:latin typeface="+mj-lt"/>
              </a:rPr>
              <a:t>Insert</a:t>
            </a:r>
            <a:r>
              <a:rPr lang="vi-VN" sz="2800" dirty="0">
                <a:latin typeface="+mj-lt"/>
              </a:rPr>
              <a:t> </a:t>
            </a:r>
            <a:r>
              <a:rPr lang="vi-VN" sz="2800" dirty="0" smtClean="0">
                <a:latin typeface="+mj-lt"/>
              </a:rPr>
              <a:t>– Slide Master</a:t>
            </a:r>
            <a:endParaRPr lang="vi-VN" sz="2800" dirty="0">
              <a:latin typeface="+mj-lt"/>
            </a:endParaRPr>
          </a:p>
        </p:txBody>
      </p:sp>
      <p:sp>
        <p:nvSpPr>
          <p:cNvPr id="15" name="da2"/>
          <p:cNvSpPr txBox="1"/>
          <p:nvPr/>
        </p:nvSpPr>
        <p:spPr>
          <a:xfrm>
            <a:off x="819178" y="4365104"/>
            <a:ext cx="7391400" cy="523220"/>
          </a:xfrm>
          <a:prstGeom prst="rect">
            <a:avLst/>
          </a:prstGeom>
          <a:noFill/>
        </p:spPr>
        <p:txBody>
          <a:bodyPr wrap="square" rtlCol="0">
            <a:spAutoFit/>
          </a:bodyPr>
          <a:lstStyle/>
          <a:p>
            <a:r>
              <a:rPr lang="vi-VN" sz="2800" dirty="0" smtClean="0">
                <a:latin typeface="+mj-lt"/>
              </a:rPr>
              <a:t>B. Vào</a:t>
            </a:r>
            <a:r>
              <a:rPr lang="vi-VN" sz="2800" dirty="0">
                <a:latin typeface="+mj-lt"/>
              </a:rPr>
              <a:t> </a:t>
            </a:r>
            <a:r>
              <a:rPr lang="vi-VN" sz="2800" dirty="0" smtClean="0">
                <a:latin typeface="+mj-lt"/>
              </a:rPr>
              <a:t>thẻ View – Slide</a:t>
            </a:r>
            <a:r>
              <a:rPr lang="vi-VN" sz="2800" dirty="0">
                <a:latin typeface="+mj-lt"/>
              </a:rPr>
              <a:t> </a:t>
            </a:r>
            <a:r>
              <a:rPr lang="vi-VN" sz="2800" dirty="0" smtClean="0">
                <a:latin typeface="+mj-lt"/>
              </a:rPr>
              <a:t>Master</a:t>
            </a:r>
            <a:endParaRPr lang="vi-VN" sz="2800" dirty="0">
              <a:latin typeface="+mj-lt"/>
            </a:endParaRPr>
          </a:p>
        </p:txBody>
      </p:sp>
    </p:spTree>
    <p:extLst>
      <p:ext uri="{BB962C8B-B14F-4D97-AF65-F5344CB8AC3E}">
        <p14:creationId xmlns:p14="http://schemas.microsoft.com/office/powerpoint/2010/main" val="1442510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strips(downLeft)">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4" name="Text Box 16"/>
          <p:cNvSpPr txBox="1">
            <a:spLocks noChangeArrowheads="1"/>
          </p:cNvSpPr>
          <p:nvPr/>
        </p:nvSpPr>
        <p:spPr bwMode="auto">
          <a:xfrm>
            <a:off x="1981200" y="1052736"/>
            <a:ext cx="4572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UNI Chu truyen thong" pitchFamily="66" charset="0"/>
              </a:defRPr>
            </a:lvl1pPr>
            <a:lvl2pPr marL="742950" indent="-285750" eaLnBrk="0" hangingPunct="0">
              <a:defRPr>
                <a:solidFill>
                  <a:schemeClr val="tx1"/>
                </a:solidFill>
                <a:latin typeface="UNI Chu truyen thong" pitchFamily="66" charset="0"/>
              </a:defRPr>
            </a:lvl2pPr>
            <a:lvl3pPr marL="1143000" indent="-228600" eaLnBrk="0" hangingPunct="0">
              <a:defRPr>
                <a:solidFill>
                  <a:schemeClr val="tx1"/>
                </a:solidFill>
                <a:latin typeface="UNI Chu truyen thong" pitchFamily="66" charset="0"/>
              </a:defRPr>
            </a:lvl3pPr>
            <a:lvl4pPr marL="1600200" indent="-228600" eaLnBrk="0" hangingPunct="0">
              <a:defRPr>
                <a:solidFill>
                  <a:schemeClr val="tx1"/>
                </a:solidFill>
                <a:latin typeface="UNI Chu truyen thong" pitchFamily="66" charset="0"/>
              </a:defRPr>
            </a:lvl4pPr>
            <a:lvl5pPr marL="2057400" indent="-228600" eaLnBrk="0" hangingPunct="0">
              <a:defRPr>
                <a:solidFill>
                  <a:schemeClr val="tx1"/>
                </a:solidFill>
                <a:latin typeface="UNI Chu truyen thong" pitchFamily="66" charset="0"/>
              </a:defRPr>
            </a:lvl5pPr>
            <a:lvl6pPr marL="2514600" indent="-228600" eaLnBrk="0" fontAlgn="base" hangingPunct="0">
              <a:spcBef>
                <a:spcPct val="0"/>
              </a:spcBef>
              <a:spcAft>
                <a:spcPct val="0"/>
              </a:spcAft>
              <a:defRPr>
                <a:solidFill>
                  <a:schemeClr val="tx1"/>
                </a:solidFill>
                <a:latin typeface="UNI Chu truyen thong" pitchFamily="66" charset="0"/>
              </a:defRPr>
            </a:lvl6pPr>
            <a:lvl7pPr marL="2971800" indent="-228600" eaLnBrk="0" fontAlgn="base" hangingPunct="0">
              <a:spcBef>
                <a:spcPct val="0"/>
              </a:spcBef>
              <a:spcAft>
                <a:spcPct val="0"/>
              </a:spcAft>
              <a:defRPr>
                <a:solidFill>
                  <a:schemeClr val="tx1"/>
                </a:solidFill>
                <a:latin typeface="UNI Chu truyen thong" pitchFamily="66" charset="0"/>
              </a:defRPr>
            </a:lvl7pPr>
            <a:lvl8pPr marL="3429000" indent="-228600" eaLnBrk="0" fontAlgn="base" hangingPunct="0">
              <a:spcBef>
                <a:spcPct val="0"/>
              </a:spcBef>
              <a:spcAft>
                <a:spcPct val="0"/>
              </a:spcAft>
              <a:defRPr>
                <a:solidFill>
                  <a:schemeClr val="tx1"/>
                </a:solidFill>
                <a:latin typeface="UNI Chu truyen thong" pitchFamily="66" charset="0"/>
              </a:defRPr>
            </a:lvl8pPr>
            <a:lvl9pPr marL="3886200" indent="-228600" eaLnBrk="0" fontAlgn="base" hangingPunct="0">
              <a:spcBef>
                <a:spcPct val="0"/>
              </a:spcBef>
              <a:spcAft>
                <a:spcPct val="0"/>
              </a:spcAft>
              <a:defRPr>
                <a:solidFill>
                  <a:schemeClr val="tx1"/>
                </a:solidFill>
                <a:latin typeface="UNI Chu truyen thong" pitchFamily="66" charset="0"/>
              </a:defRPr>
            </a:lvl9pPr>
          </a:lstStyle>
          <a:p>
            <a:pPr algn="ctr"/>
            <a:r>
              <a:rPr lang="en-US" sz="3600" b="1" cap="all" dirty="0" smtClean="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Times New Roman" pitchFamily="18" charset="0"/>
                <a:cs typeface="Times New Roman" pitchFamily="18" charset="0"/>
              </a:rPr>
              <a:t>Ô </a:t>
            </a:r>
            <a:r>
              <a:rPr lang="en-US" sz="3600" b="1" cap="all" dirty="0" err="1" smtClean="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Times New Roman" pitchFamily="18" charset="0"/>
                <a:cs typeface="Times New Roman" pitchFamily="18" charset="0"/>
              </a:rPr>
              <a:t>Số</a:t>
            </a:r>
            <a:r>
              <a:rPr lang="en-US" sz="3600" b="1" cap="all" dirty="0" smtClean="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Times New Roman" pitchFamily="18" charset="0"/>
                <a:cs typeface="Times New Roman" pitchFamily="18" charset="0"/>
              </a:rPr>
              <a:t> 2</a:t>
            </a:r>
            <a:endParaRPr lang="en-US" sz="36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Times New Roman" pitchFamily="18" charset="0"/>
              <a:cs typeface="Times New Roman" pitchFamily="18" charset="0"/>
            </a:endParaRPr>
          </a:p>
        </p:txBody>
      </p:sp>
      <p:sp>
        <p:nvSpPr>
          <p:cNvPr id="5" name="Text Box 19"/>
          <p:cNvSpPr txBox="1">
            <a:spLocks noChangeArrowheads="1"/>
          </p:cNvSpPr>
          <p:nvPr/>
        </p:nvSpPr>
        <p:spPr bwMode="auto">
          <a:xfrm>
            <a:off x="838200" y="2438400"/>
            <a:ext cx="7620000" cy="1600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UNI Chu truyen thong" pitchFamily="66" charset="0"/>
              </a:defRPr>
            </a:lvl1pPr>
            <a:lvl2pPr marL="742950" indent="-285750" eaLnBrk="0" hangingPunct="0">
              <a:defRPr>
                <a:solidFill>
                  <a:schemeClr val="tx1"/>
                </a:solidFill>
                <a:latin typeface="UNI Chu truyen thong" pitchFamily="66" charset="0"/>
              </a:defRPr>
            </a:lvl2pPr>
            <a:lvl3pPr marL="1143000" indent="-228600" eaLnBrk="0" hangingPunct="0">
              <a:defRPr>
                <a:solidFill>
                  <a:schemeClr val="tx1"/>
                </a:solidFill>
                <a:latin typeface="UNI Chu truyen thong" pitchFamily="66" charset="0"/>
              </a:defRPr>
            </a:lvl3pPr>
            <a:lvl4pPr marL="1600200" indent="-228600" eaLnBrk="0" hangingPunct="0">
              <a:defRPr>
                <a:solidFill>
                  <a:schemeClr val="tx1"/>
                </a:solidFill>
                <a:latin typeface="UNI Chu truyen thong" pitchFamily="66" charset="0"/>
              </a:defRPr>
            </a:lvl4pPr>
            <a:lvl5pPr marL="2057400" indent="-228600" eaLnBrk="0" hangingPunct="0">
              <a:defRPr>
                <a:solidFill>
                  <a:schemeClr val="tx1"/>
                </a:solidFill>
                <a:latin typeface="UNI Chu truyen thong" pitchFamily="66" charset="0"/>
              </a:defRPr>
            </a:lvl5pPr>
            <a:lvl6pPr marL="2514600" indent="-228600" eaLnBrk="0" fontAlgn="base" hangingPunct="0">
              <a:spcBef>
                <a:spcPct val="0"/>
              </a:spcBef>
              <a:spcAft>
                <a:spcPct val="0"/>
              </a:spcAft>
              <a:defRPr>
                <a:solidFill>
                  <a:schemeClr val="tx1"/>
                </a:solidFill>
                <a:latin typeface="UNI Chu truyen thong" pitchFamily="66" charset="0"/>
              </a:defRPr>
            </a:lvl6pPr>
            <a:lvl7pPr marL="2971800" indent="-228600" eaLnBrk="0" fontAlgn="base" hangingPunct="0">
              <a:spcBef>
                <a:spcPct val="0"/>
              </a:spcBef>
              <a:spcAft>
                <a:spcPct val="0"/>
              </a:spcAft>
              <a:defRPr>
                <a:solidFill>
                  <a:schemeClr val="tx1"/>
                </a:solidFill>
                <a:latin typeface="UNI Chu truyen thong" pitchFamily="66" charset="0"/>
              </a:defRPr>
            </a:lvl7pPr>
            <a:lvl8pPr marL="3429000" indent="-228600" eaLnBrk="0" fontAlgn="base" hangingPunct="0">
              <a:spcBef>
                <a:spcPct val="0"/>
              </a:spcBef>
              <a:spcAft>
                <a:spcPct val="0"/>
              </a:spcAft>
              <a:defRPr>
                <a:solidFill>
                  <a:schemeClr val="tx1"/>
                </a:solidFill>
                <a:latin typeface="UNI Chu truyen thong" pitchFamily="66" charset="0"/>
              </a:defRPr>
            </a:lvl8pPr>
            <a:lvl9pPr marL="3886200" indent="-228600" eaLnBrk="0" fontAlgn="base" hangingPunct="0">
              <a:spcBef>
                <a:spcPct val="0"/>
              </a:spcBef>
              <a:spcAft>
                <a:spcPct val="0"/>
              </a:spcAft>
              <a:defRPr>
                <a:solidFill>
                  <a:schemeClr val="tx1"/>
                </a:solidFill>
                <a:latin typeface="UNI Chu truyen thong" pitchFamily="66" charset="0"/>
              </a:defRPr>
            </a:lvl9pPr>
          </a:lstStyle>
          <a:p>
            <a:pPr eaLnBrk="1" hangingPunct="1">
              <a:spcBef>
                <a:spcPct val="50000"/>
              </a:spcBef>
              <a:defRPr/>
            </a:pPr>
            <a:r>
              <a:rPr lang="en-US" sz="2800" b="1" dirty="0" err="1" smtClean="0">
                <a:solidFill>
                  <a:prstClr val="black"/>
                </a:solidFill>
                <a:latin typeface="Times New Roman" pitchFamily="18" charset="0"/>
                <a:cs typeface="Times New Roman" pitchFamily="18" charset="0"/>
              </a:rPr>
              <a:t>Câu</a:t>
            </a:r>
            <a:r>
              <a:rPr lang="en-US" sz="2800" b="1" dirty="0" smtClean="0">
                <a:solidFill>
                  <a:prstClr val="black"/>
                </a:solidFill>
                <a:latin typeface="Times New Roman" pitchFamily="18" charset="0"/>
                <a:cs typeface="Times New Roman" pitchFamily="18" charset="0"/>
              </a:rPr>
              <a:t> 2: </a:t>
            </a:r>
            <a:r>
              <a:rPr lang="en-US" sz="2800" dirty="0" err="1" smtClean="0">
                <a:solidFill>
                  <a:prstClr val="black"/>
                </a:solidFill>
                <a:effectLst>
                  <a:outerShdw blurRad="38100" dist="38100" dir="2700000" algn="tl">
                    <a:srgbClr val="C0C0C0"/>
                  </a:outerShdw>
                </a:effectLst>
                <a:latin typeface="Times New Roman" pitchFamily="18" charset="0"/>
                <a:ea typeface="HP001 5H" pitchFamily="34" charset="-127"/>
                <a:cs typeface="Times New Roman" pitchFamily="18" charset="0"/>
              </a:rPr>
              <a:t>Để</a:t>
            </a:r>
            <a:r>
              <a:rPr lang="en-US" sz="2800" dirty="0" smtClean="0">
                <a:solidFill>
                  <a:prstClr val="black"/>
                </a:solidFill>
                <a:effectLst>
                  <a:outerShdw blurRad="38100" dist="38100" dir="2700000" algn="tl">
                    <a:srgbClr val="C0C0C0"/>
                  </a:outerShdw>
                </a:effectLst>
                <a:latin typeface="Times New Roman" pitchFamily="18" charset="0"/>
                <a:ea typeface="HP001 5H" pitchFamily="34" charset="-127"/>
                <a:cs typeface="Times New Roman" pitchFamily="18" charset="0"/>
              </a:rPr>
              <a:t> </a:t>
            </a:r>
            <a:r>
              <a:rPr lang="en-US" sz="2800" dirty="0" err="1" smtClean="0">
                <a:solidFill>
                  <a:prstClr val="black"/>
                </a:solidFill>
                <a:effectLst>
                  <a:outerShdw blurRad="38100" dist="38100" dir="2700000" algn="tl">
                    <a:srgbClr val="C0C0C0"/>
                  </a:outerShdw>
                </a:effectLst>
                <a:latin typeface="Times New Roman" pitchFamily="18" charset="0"/>
                <a:ea typeface="HP001 5H" pitchFamily="34" charset="-127"/>
                <a:cs typeface="Times New Roman" pitchFamily="18" charset="0"/>
              </a:rPr>
              <a:t>thêm</a:t>
            </a:r>
            <a:r>
              <a:rPr lang="en-US" sz="2800" dirty="0" smtClean="0">
                <a:solidFill>
                  <a:prstClr val="black"/>
                </a:solidFill>
                <a:effectLst>
                  <a:outerShdw blurRad="38100" dist="38100" dir="2700000" algn="tl">
                    <a:srgbClr val="C0C0C0"/>
                  </a:outerShdw>
                </a:effectLst>
                <a:latin typeface="Times New Roman" pitchFamily="18" charset="0"/>
                <a:ea typeface="HP001 5H" pitchFamily="34" charset="-127"/>
                <a:cs typeface="Times New Roman" pitchFamily="18" charset="0"/>
              </a:rPr>
              <a:t> </a:t>
            </a:r>
            <a:r>
              <a:rPr lang="en-US" sz="2800" dirty="0" err="1" smtClean="0">
                <a:solidFill>
                  <a:prstClr val="black"/>
                </a:solidFill>
                <a:effectLst>
                  <a:outerShdw blurRad="38100" dist="38100" dir="2700000" algn="tl">
                    <a:srgbClr val="C0C0C0"/>
                  </a:outerShdw>
                </a:effectLst>
                <a:latin typeface="Times New Roman" pitchFamily="18" charset="0"/>
                <a:ea typeface="HP001 5H" pitchFamily="34" charset="-127"/>
                <a:cs typeface="Times New Roman" pitchFamily="18" charset="0"/>
              </a:rPr>
              <a:t>trang</a:t>
            </a:r>
            <a:r>
              <a:rPr lang="en-US" sz="2800" dirty="0" smtClean="0">
                <a:solidFill>
                  <a:prstClr val="black"/>
                </a:solidFill>
                <a:effectLst>
                  <a:outerShdw blurRad="38100" dist="38100" dir="2700000" algn="tl">
                    <a:srgbClr val="C0C0C0"/>
                  </a:outerShdw>
                </a:effectLst>
                <a:latin typeface="Times New Roman" pitchFamily="18" charset="0"/>
                <a:ea typeface="HP001 5H" pitchFamily="34" charset="-127"/>
                <a:cs typeface="Times New Roman" pitchFamily="18" charset="0"/>
              </a:rPr>
              <a:t> </a:t>
            </a:r>
            <a:r>
              <a:rPr lang="en-US" sz="2800" dirty="0" err="1" smtClean="0">
                <a:solidFill>
                  <a:prstClr val="black"/>
                </a:solidFill>
                <a:effectLst>
                  <a:outerShdw blurRad="38100" dist="38100" dir="2700000" algn="tl">
                    <a:srgbClr val="C0C0C0"/>
                  </a:outerShdw>
                </a:effectLst>
                <a:latin typeface="Times New Roman" pitchFamily="18" charset="0"/>
                <a:ea typeface="HP001 5H" pitchFamily="34" charset="-127"/>
                <a:cs typeface="Times New Roman" pitchFamily="18" charset="0"/>
              </a:rPr>
              <a:t>trình</a:t>
            </a:r>
            <a:r>
              <a:rPr lang="en-US" sz="2800" dirty="0" smtClean="0">
                <a:solidFill>
                  <a:prstClr val="black"/>
                </a:solidFill>
                <a:effectLst>
                  <a:outerShdw blurRad="38100" dist="38100" dir="2700000" algn="tl">
                    <a:srgbClr val="C0C0C0"/>
                  </a:outerShdw>
                </a:effectLst>
                <a:latin typeface="Times New Roman" pitchFamily="18" charset="0"/>
                <a:ea typeface="HP001 5H" pitchFamily="34" charset="-127"/>
                <a:cs typeface="Times New Roman" pitchFamily="18" charset="0"/>
              </a:rPr>
              <a:t> </a:t>
            </a:r>
            <a:r>
              <a:rPr lang="en-US" sz="2800" dirty="0" err="1" smtClean="0">
                <a:solidFill>
                  <a:prstClr val="black"/>
                </a:solidFill>
                <a:effectLst>
                  <a:outerShdw blurRad="38100" dist="38100" dir="2700000" algn="tl">
                    <a:srgbClr val="C0C0C0"/>
                  </a:outerShdw>
                </a:effectLst>
                <a:latin typeface="Times New Roman" pitchFamily="18" charset="0"/>
                <a:ea typeface="HP001 5H" pitchFamily="34" charset="-127"/>
                <a:cs typeface="Times New Roman" pitchFamily="18" charset="0"/>
              </a:rPr>
              <a:t>chiều</a:t>
            </a:r>
            <a:r>
              <a:rPr lang="en-US" sz="2800" dirty="0" smtClean="0">
                <a:solidFill>
                  <a:prstClr val="black"/>
                </a:solidFill>
                <a:effectLst>
                  <a:outerShdw blurRad="38100" dist="38100" dir="2700000" algn="tl">
                    <a:srgbClr val="C0C0C0"/>
                  </a:outerShdw>
                </a:effectLst>
                <a:latin typeface="Times New Roman" pitchFamily="18" charset="0"/>
                <a:ea typeface="HP001 5H" pitchFamily="34" charset="-127"/>
                <a:cs typeface="Times New Roman" pitchFamily="18" charset="0"/>
              </a:rPr>
              <a:t> </a:t>
            </a:r>
            <a:r>
              <a:rPr lang="en-US" sz="2800" dirty="0" err="1" smtClean="0">
                <a:solidFill>
                  <a:prstClr val="black"/>
                </a:solidFill>
                <a:effectLst>
                  <a:outerShdw blurRad="38100" dist="38100" dir="2700000" algn="tl">
                    <a:srgbClr val="C0C0C0"/>
                  </a:outerShdw>
                </a:effectLst>
                <a:latin typeface="Times New Roman" pitchFamily="18" charset="0"/>
                <a:ea typeface="HP001 5H" pitchFamily="34" charset="-127"/>
                <a:cs typeface="Times New Roman" pitchFamily="18" charset="0"/>
              </a:rPr>
              <a:t>mới</a:t>
            </a:r>
            <a:r>
              <a:rPr lang="en-US" sz="2800" dirty="0" smtClean="0">
                <a:solidFill>
                  <a:prstClr val="black"/>
                </a:solidFill>
                <a:effectLst>
                  <a:outerShdw blurRad="38100" dist="38100" dir="2700000" algn="tl">
                    <a:srgbClr val="C0C0C0"/>
                  </a:outerShdw>
                </a:effectLst>
                <a:latin typeface="Times New Roman" pitchFamily="18" charset="0"/>
                <a:ea typeface="HP001 5H" pitchFamily="34" charset="-127"/>
                <a:cs typeface="Times New Roman" pitchFamily="18" charset="0"/>
              </a:rPr>
              <a:t>, </a:t>
            </a:r>
            <a:r>
              <a:rPr lang="en-US" sz="2800" dirty="0" err="1" smtClean="0">
                <a:solidFill>
                  <a:prstClr val="black"/>
                </a:solidFill>
                <a:effectLst>
                  <a:outerShdw blurRad="38100" dist="38100" dir="2700000" algn="tl">
                    <a:srgbClr val="C0C0C0"/>
                  </a:outerShdw>
                </a:effectLst>
                <a:latin typeface="Times New Roman" pitchFamily="18" charset="0"/>
                <a:ea typeface="HP001 5H" pitchFamily="34" charset="-127"/>
                <a:cs typeface="Times New Roman" pitchFamily="18" charset="0"/>
              </a:rPr>
              <a:t>em</a:t>
            </a:r>
            <a:r>
              <a:rPr lang="en-US" sz="2800" dirty="0" smtClean="0">
                <a:solidFill>
                  <a:prstClr val="black"/>
                </a:solidFill>
                <a:effectLst>
                  <a:outerShdw blurRad="38100" dist="38100" dir="2700000" algn="tl">
                    <a:srgbClr val="C0C0C0"/>
                  </a:outerShdw>
                </a:effectLst>
                <a:latin typeface="Times New Roman" pitchFamily="18" charset="0"/>
                <a:ea typeface="HP001 5H" pitchFamily="34" charset="-127"/>
                <a:cs typeface="Times New Roman" pitchFamily="18" charset="0"/>
              </a:rPr>
              <a:t> </a:t>
            </a:r>
            <a:r>
              <a:rPr lang="en-US" sz="2800" dirty="0" err="1" smtClean="0">
                <a:solidFill>
                  <a:prstClr val="black"/>
                </a:solidFill>
                <a:effectLst>
                  <a:outerShdw blurRad="38100" dist="38100" dir="2700000" algn="tl">
                    <a:srgbClr val="C0C0C0"/>
                  </a:outerShdw>
                </a:effectLst>
                <a:latin typeface="Times New Roman" pitchFamily="18" charset="0"/>
                <a:ea typeface="HP001 5H" pitchFamily="34" charset="-127"/>
                <a:cs typeface="Times New Roman" pitchFamily="18" charset="0"/>
              </a:rPr>
              <a:t>thực</a:t>
            </a:r>
            <a:r>
              <a:rPr lang="en-US" sz="2800" dirty="0" smtClean="0">
                <a:solidFill>
                  <a:prstClr val="black"/>
                </a:solidFill>
                <a:effectLst>
                  <a:outerShdw blurRad="38100" dist="38100" dir="2700000" algn="tl">
                    <a:srgbClr val="C0C0C0"/>
                  </a:outerShdw>
                </a:effectLst>
                <a:latin typeface="Times New Roman" pitchFamily="18" charset="0"/>
                <a:ea typeface="HP001 5H" pitchFamily="34" charset="-127"/>
                <a:cs typeface="Times New Roman" pitchFamily="18" charset="0"/>
              </a:rPr>
              <a:t> </a:t>
            </a:r>
            <a:r>
              <a:rPr lang="en-US" sz="2800" dirty="0" err="1" smtClean="0">
                <a:solidFill>
                  <a:prstClr val="black"/>
                </a:solidFill>
                <a:effectLst>
                  <a:outerShdw blurRad="38100" dist="38100" dir="2700000" algn="tl">
                    <a:srgbClr val="C0C0C0"/>
                  </a:outerShdw>
                </a:effectLst>
                <a:latin typeface="Times New Roman" pitchFamily="18" charset="0"/>
                <a:ea typeface="HP001 5H" pitchFamily="34" charset="-127"/>
                <a:cs typeface="Times New Roman" pitchFamily="18" charset="0"/>
              </a:rPr>
              <a:t>hiện</a:t>
            </a:r>
            <a:r>
              <a:rPr lang="en-US" sz="2800" dirty="0" smtClean="0">
                <a:solidFill>
                  <a:prstClr val="black"/>
                </a:solidFill>
                <a:effectLst>
                  <a:outerShdw blurRad="38100" dist="38100" dir="2700000" algn="tl">
                    <a:srgbClr val="C0C0C0"/>
                  </a:outerShdw>
                </a:effectLst>
                <a:latin typeface="Times New Roman" pitchFamily="18" charset="0"/>
                <a:ea typeface="HP001 5H" pitchFamily="34" charset="-127"/>
                <a:cs typeface="Times New Roman" pitchFamily="18" charset="0"/>
              </a:rPr>
              <a:t> </a:t>
            </a:r>
            <a:r>
              <a:rPr lang="en-US" sz="2800" dirty="0" err="1" smtClean="0">
                <a:solidFill>
                  <a:prstClr val="black"/>
                </a:solidFill>
                <a:effectLst>
                  <a:outerShdw blurRad="38100" dist="38100" dir="2700000" algn="tl">
                    <a:srgbClr val="C0C0C0"/>
                  </a:outerShdw>
                </a:effectLst>
                <a:latin typeface="Times New Roman" pitchFamily="18" charset="0"/>
                <a:ea typeface="HP001 5H" pitchFamily="34" charset="-127"/>
                <a:cs typeface="Times New Roman" pitchFamily="18" charset="0"/>
              </a:rPr>
              <a:t>các</a:t>
            </a:r>
            <a:r>
              <a:rPr lang="en-US" sz="2800" dirty="0" smtClean="0">
                <a:solidFill>
                  <a:prstClr val="black"/>
                </a:solidFill>
                <a:effectLst>
                  <a:outerShdw blurRad="38100" dist="38100" dir="2700000" algn="tl">
                    <a:srgbClr val="C0C0C0"/>
                  </a:outerShdw>
                </a:effectLst>
                <a:latin typeface="Times New Roman" pitchFamily="18" charset="0"/>
                <a:ea typeface="HP001 5H" pitchFamily="34" charset="-127"/>
                <a:cs typeface="Times New Roman" pitchFamily="18" charset="0"/>
              </a:rPr>
              <a:t> </a:t>
            </a:r>
            <a:r>
              <a:rPr lang="en-US" sz="2800" dirty="0" err="1" smtClean="0">
                <a:solidFill>
                  <a:prstClr val="black"/>
                </a:solidFill>
                <a:effectLst>
                  <a:outerShdw blurRad="38100" dist="38100" dir="2700000" algn="tl">
                    <a:srgbClr val="C0C0C0"/>
                  </a:outerShdw>
                </a:effectLst>
                <a:latin typeface="Times New Roman" pitchFamily="18" charset="0"/>
                <a:ea typeface="HP001 5H" pitchFamily="34" charset="-127"/>
                <a:cs typeface="Times New Roman" pitchFamily="18" charset="0"/>
              </a:rPr>
              <a:t>bước</a:t>
            </a:r>
            <a:r>
              <a:rPr lang="en-US" sz="2800" dirty="0" smtClean="0">
                <a:solidFill>
                  <a:prstClr val="black"/>
                </a:solidFill>
                <a:effectLst>
                  <a:outerShdw blurRad="38100" dist="38100" dir="2700000" algn="tl">
                    <a:srgbClr val="C0C0C0"/>
                  </a:outerShdw>
                </a:effectLst>
                <a:latin typeface="Times New Roman" pitchFamily="18" charset="0"/>
                <a:ea typeface="HP001 5H" pitchFamily="34" charset="-127"/>
                <a:cs typeface="Times New Roman" pitchFamily="18" charset="0"/>
              </a:rPr>
              <a:t> ?</a:t>
            </a:r>
          </a:p>
          <a:p>
            <a:pPr eaLnBrk="1" hangingPunct="1">
              <a:spcBef>
                <a:spcPct val="50000"/>
              </a:spcBef>
              <a:defRPr/>
            </a:pPr>
            <a:endParaRPr lang="en-US" sz="2800" b="1" dirty="0" smtClean="0">
              <a:solidFill>
                <a:prstClr val="black"/>
              </a:solidFill>
              <a:latin typeface="Times New Roman" pitchFamily="18" charset="0"/>
              <a:cs typeface="Times New Roman" pitchFamily="18" charset="0"/>
            </a:endParaRPr>
          </a:p>
        </p:txBody>
      </p:sp>
      <p:sp>
        <p:nvSpPr>
          <p:cNvPr id="6" name="Text Box 9"/>
          <p:cNvSpPr txBox="1">
            <a:spLocks noChangeArrowheads="1"/>
          </p:cNvSpPr>
          <p:nvPr/>
        </p:nvSpPr>
        <p:spPr bwMode="auto">
          <a:xfrm>
            <a:off x="1962150" y="3621314"/>
            <a:ext cx="511108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UNI Chu truyen thong" pitchFamily="66" charset="0"/>
              </a:defRPr>
            </a:lvl1pPr>
            <a:lvl2pPr marL="742950" indent="-285750" eaLnBrk="0" hangingPunct="0">
              <a:defRPr>
                <a:solidFill>
                  <a:schemeClr val="tx1"/>
                </a:solidFill>
                <a:latin typeface="UNI Chu truyen thong" pitchFamily="66" charset="0"/>
              </a:defRPr>
            </a:lvl2pPr>
            <a:lvl3pPr marL="1143000" indent="-228600" eaLnBrk="0" hangingPunct="0">
              <a:defRPr>
                <a:solidFill>
                  <a:schemeClr val="tx1"/>
                </a:solidFill>
                <a:latin typeface="UNI Chu truyen thong" pitchFamily="66" charset="0"/>
              </a:defRPr>
            </a:lvl3pPr>
            <a:lvl4pPr marL="1600200" indent="-228600" eaLnBrk="0" hangingPunct="0">
              <a:defRPr>
                <a:solidFill>
                  <a:schemeClr val="tx1"/>
                </a:solidFill>
                <a:latin typeface="UNI Chu truyen thong" pitchFamily="66" charset="0"/>
              </a:defRPr>
            </a:lvl4pPr>
            <a:lvl5pPr marL="2057400" indent="-228600" eaLnBrk="0" hangingPunct="0">
              <a:defRPr>
                <a:solidFill>
                  <a:schemeClr val="tx1"/>
                </a:solidFill>
                <a:latin typeface="UNI Chu truyen thong" pitchFamily="66" charset="0"/>
              </a:defRPr>
            </a:lvl5pPr>
            <a:lvl6pPr marL="2514600" indent="-228600" eaLnBrk="0" fontAlgn="base" hangingPunct="0">
              <a:spcBef>
                <a:spcPct val="0"/>
              </a:spcBef>
              <a:spcAft>
                <a:spcPct val="0"/>
              </a:spcAft>
              <a:defRPr>
                <a:solidFill>
                  <a:schemeClr val="tx1"/>
                </a:solidFill>
                <a:latin typeface="UNI Chu truyen thong" pitchFamily="66" charset="0"/>
              </a:defRPr>
            </a:lvl6pPr>
            <a:lvl7pPr marL="2971800" indent="-228600" eaLnBrk="0" fontAlgn="base" hangingPunct="0">
              <a:spcBef>
                <a:spcPct val="0"/>
              </a:spcBef>
              <a:spcAft>
                <a:spcPct val="0"/>
              </a:spcAft>
              <a:defRPr>
                <a:solidFill>
                  <a:schemeClr val="tx1"/>
                </a:solidFill>
                <a:latin typeface="UNI Chu truyen thong" pitchFamily="66" charset="0"/>
              </a:defRPr>
            </a:lvl7pPr>
            <a:lvl8pPr marL="3429000" indent="-228600" eaLnBrk="0" fontAlgn="base" hangingPunct="0">
              <a:spcBef>
                <a:spcPct val="0"/>
              </a:spcBef>
              <a:spcAft>
                <a:spcPct val="0"/>
              </a:spcAft>
              <a:defRPr>
                <a:solidFill>
                  <a:schemeClr val="tx1"/>
                </a:solidFill>
                <a:latin typeface="UNI Chu truyen thong" pitchFamily="66" charset="0"/>
              </a:defRPr>
            </a:lvl8pPr>
            <a:lvl9pPr marL="3886200" indent="-228600" eaLnBrk="0" fontAlgn="base" hangingPunct="0">
              <a:spcBef>
                <a:spcPct val="0"/>
              </a:spcBef>
              <a:spcAft>
                <a:spcPct val="0"/>
              </a:spcAft>
              <a:defRPr>
                <a:solidFill>
                  <a:schemeClr val="tx1"/>
                </a:solidFill>
                <a:latin typeface="UNI Chu truyen thong" pitchFamily="66" charset="0"/>
              </a:defRPr>
            </a:lvl9pPr>
          </a:lstStyle>
          <a:p>
            <a:pPr eaLnBrk="1" hangingPunct="1">
              <a:spcBef>
                <a:spcPct val="50000"/>
              </a:spcBef>
            </a:pPr>
            <a:r>
              <a:rPr lang="en-US" sz="2400" dirty="0">
                <a:solidFill>
                  <a:prstClr val="black"/>
                </a:solidFill>
                <a:latin typeface="Times New Roman" pitchFamily="18" charset="0"/>
                <a:cs typeface="Times New Roman" pitchFamily="18" charset="0"/>
              </a:rPr>
              <a:t>A. </a:t>
            </a:r>
            <a:r>
              <a:rPr lang="en-US" sz="2400" dirty="0" err="1" smtClean="0">
                <a:solidFill>
                  <a:prstClr val="black"/>
                </a:solidFill>
                <a:latin typeface="Times New Roman" pitchFamily="18" charset="0"/>
                <a:cs typeface="Times New Roman" pitchFamily="18" charset="0"/>
              </a:rPr>
              <a:t>Trong</a:t>
            </a:r>
            <a:r>
              <a:rPr lang="en-US" sz="2400" dirty="0" smtClean="0">
                <a:solidFill>
                  <a:prstClr val="black"/>
                </a:solidFill>
                <a:latin typeface="Times New Roman" pitchFamily="18" charset="0"/>
                <a:cs typeface="Times New Roman" pitchFamily="18" charset="0"/>
              </a:rPr>
              <a:t> </a:t>
            </a:r>
            <a:r>
              <a:rPr lang="en-US" sz="2400" dirty="0" err="1" smtClean="0">
                <a:solidFill>
                  <a:prstClr val="black"/>
                </a:solidFill>
                <a:latin typeface="Times New Roman" pitchFamily="18" charset="0"/>
                <a:cs typeface="Times New Roman" pitchFamily="18" charset="0"/>
              </a:rPr>
              <a:t>thẻ</a:t>
            </a:r>
            <a:r>
              <a:rPr lang="en-US" sz="2400" dirty="0" smtClean="0">
                <a:solidFill>
                  <a:prstClr val="black"/>
                </a:solidFill>
                <a:latin typeface="Times New Roman" pitchFamily="18" charset="0"/>
                <a:cs typeface="Times New Roman" pitchFamily="18" charset="0"/>
              </a:rPr>
              <a:t> </a:t>
            </a:r>
            <a:r>
              <a:rPr lang="en-US" sz="2400" dirty="0" smtClean="0">
                <a:solidFill>
                  <a:srgbClr val="FF0000"/>
                </a:solidFill>
                <a:latin typeface="Times New Roman" pitchFamily="18" charset="0"/>
                <a:cs typeface="Times New Roman" pitchFamily="18" charset="0"/>
              </a:rPr>
              <a:t>Home</a:t>
            </a:r>
            <a:r>
              <a:rPr lang="en-US" sz="2400" dirty="0" smtClean="0">
                <a:solidFill>
                  <a:prstClr val="black"/>
                </a:solidFill>
                <a:latin typeface="Times New Roman" pitchFamily="18" charset="0"/>
                <a:cs typeface="Times New Roman" pitchFamily="18" charset="0"/>
              </a:rPr>
              <a:t>, </a:t>
            </a:r>
            <a:r>
              <a:rPr lang="en-US" sz="2400" dirty="0" err="1" smtClean="0">
                <a:solidFill>
                  <a:prstClr val="black"/>
                </a:solidFill>
                <a:latin typeface="Times New Roman" pitchFamily="18" charset="0"/>
                <a:cs typeface="Times New Roman" pitchFamily="18" charset="0"/>
              </a:rPr>
              <a:t>chọn</a:t>
            </a:r>
            <a:r>
              <a:rPr lang="en-US" sz="2400" dirty="0" smtClean="0">
                <a:solidFill>
                  <a:prstClr val="black"/>
                </a:solidFill>
                <a:latin typeface="Times New Roman" pitchFamily="18" charset="0"/>
                <a:cs typeface="Times New Roman" pitchFamily="18" charset="0"/>
              </a:rPr>
              <a:t> </a:t>
            </a:r>
            <a:r>
              <a:rPr lang="en-US" sz="2400" dirty="0" smtClean="0">
                <a:solidFill>
                  <a:srgbClr val="FF0000"/>
                </a:solidFill>
                <a:latin typeface="Times New Roman" pitchFamily="18" charset="0"/>
                <a:cs typeface="Times New Roman" pitchFamily="18" charset="0"/>
              </a:rPr>
              <a:t>Shape Fill.</a:t>
            </a:r>
            <a:r>
              <a:rPr lang="en-US" sz="2400" dirty="0" smtClean="0">
                <a:solidFill>
                  <a:prstClr val="black"/>
                </a:solidFill>
                <a:latin typeface="Times New Roman" pitchFamily="18" charset="0"/>
                <a:cs typeface="Times New Roman" pitchFamily="18" charset="0"/>
              </a:rPr>
              <a:t> </a:t>
            </a:r>
            <a:endParaRPr lang="en-US" sz="2400" dirty="0">
              <a:solidFill>
                <a:prstClr val="black"/>
              </a:solidFill>
              <a:latin typeface="Times New Roman" pitchFamily="18" charset="0"/>
              <a:cs typeface="Times New Roman" pitchFamily="18" charset="0"/>
            </a:endParaRPr>
          </a:p>
        </p:txBody>
      </p:sp>
      <p:sp>
        <p:nvSpPr>
          <p:cNvPr id="7" name="Text Box 10"/>
          <p:cNvSpPr txBox="1">
            <a:spLocks noChangeArrowheads="1"/>
          </p:cNvSpPr>
          <p:nvPr/>
        </p:nvSpPr>
        <p:spPr bwMode="auto">
          <a:xfrm>
            <a:off x="1962150" y="4267200"/>
            <a:ext cx="4391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UNI Chu truyen thong" pitchFamily="66" charset="0"/>
              </a:defRPr>
            </a:lvl1pPr>
            <a:lvl2pPr marL="742950" indent="-285750" eaLnBrk="0" hangingPunct="0">
              <a:defRPr>
                <a:solidFill>
                  <a:schemeClr val="tx1"/>
                </a:solidFill>
                <a:latin typeface="UNI Chu truyen thong" pitchFamily="66" charset="0"/>
              </a:defRPr>
            </a:lvl2pPr>
            <a:lvl3pPr marL="1143000" indent="-228600" eaLnBrk="0" hangingPunct="0">
              <a:defRPr>
                <a:solidFill>
                  <a:schemeClr val="tx1"/>
                </a:solidFill>
                <a:latin typeface="UNI Chu truyen thong" pitchFamily="66" charset="0"/>
              </a:defRPr>
            </a:lvl3pPr>
            <a:lvl4pPr marL="1600200" indent="-228600" eaLnBrk="0" hangingPunct="0">
              <a:defRPr>
                <a:solidFill>
                  <a:schemeClr val="tx1"/>
                </a:solidFill>
                <a:latin typeface="UNI Chu truyen thong" pitchFamily="66" charset="0"/>
              </a:defRPr>
            </a:lvl4pPr>
            <a:lvl5pPr marL="2057400" indent="-228600" eaLnBrk="0" hangingPunct="0">
              <a:defRPr>
                <a:solidFill>
                  <a:schemeClr val="tx1"/>
                </a:solidFill>
                <a:latin typeface="UNI Chu truyen thong" pitchFamily="66" charset="0"/>
              </a:defRPr>
            </a:lvl5pPr>
            <a:lvl6pPr marL="2514600" indent="-228600" eaLnBrk="0" fontAlgn="base" hangingPunct="0">
              <a:spcBef>
                <a:spcPct val="0"/>
              </a:spcBef>
              <a:spcAft>
                <a:spcPct val="0"/>
              </a:spcAft>
              <a:defRPr>
                <a:solidFill>
                  <a:schemeClr val="tx1"/>
                </a:solidFill>
                <a:latin typeface="UNI Chu truyen thong" pitchFamily="66" charset="0"/>
              </a:defRPr>
            </a:lvl6pPr>
            <a:lvl7pPr marL="2971800" indent="-228600" eaLnBrk="0" fontAlgn="base" hangingPunct="0">
              <a:spcBef>
                <a:spcPct val="0"/>
              </a:spcBef>
              <a:spcAft>
                <a:spcPct val="0"/>
              </a:spcAft>
              <a:defRPr>
                <a:solidFill>
                  <a:schemeClr val="tx1"/>
                </a:solidFill>
                <a:latin typeface="UNI Chu truyen thong" pitchFamily="66" charset="0"/>
              </a:defRPr>
            </a:lvl7pPr>
            <a:lvl8pPr marL="3429000" indent="-228600" eaLnBrk="0" fontAlgn="base" hangingPunct="0">
              <a:spcBef>
                <a:spcPct val="0"/>
              </a:spcBef>
              <a:spcAft>
                <a:spcPct val="0"/>
              </a:spcAft>
              <a:defRPr>
                <a:solidFill>
                  <a:schemeClr val="tx1"/>
                </a:solidFill>
                <a:latin typeface="UNI Chu truyen thong" pitchFamily="66" charset="0"/>
              </a:defRPr>
            </a:lvl8pPr>
            <a:lvl9pPr marL="3886200" indent="-228600" eaLnBrk="0" fontAlgn="base" hangingPunct="0">
              <a:spcBef>
                <a:spcPct val="0"/>
              </a:spcBef>
              <a:spcAft>
                <a:spcPct val="0"/>
              </a:spcAft>
              <a:defRPr>
                <a:solidFill>
                  <a:schemeClr val="tx1"/>
                </a:solidFill>
                <a:latin typeface="UNI Chu truyen thong" pitchFamily="66" charset="0"/>
              </a:defRPr>
            </a:lvl9pPr>
          </a:lstStyle>
          <a:p>
            <a:pPr eaLnBrk="1" hangingPunct="1">
              <a:spcBef>
                <a:spcPct val="50000"/>
              </a:spcBef>
            </a:pPr>
            <a:r>
              <a:rPr lang="en-US" sz="2400" dirty="0">
                <a:solidFill>
                  <a:prstClr val="black"/>
                </a:solidFill>
                <a:latin typeface="Times New Roman" pitchFamily="18" charset="0"/>
                <a:cs typeface="Times New Roman" pitchFamily="18" charset="0"/>
              </a:rPr>
              <a:t>B. </a:t>
            </a:r>
            <a:r>
              <a:rPr lang="en-US" sz="2400" dirty="0" err="1">
                <a:solidFill>
                  <a:prstClr val="black"/>
                </a:solidFill>
                <a:latin typeface="Times New Roman" pitchFamily="18" charset="0"/>
                <a:cs typeface="Times New Roman" pitchFamily="18" charset="0"/>
              </a:rPr>
              <a:t>Trong</a:t>
            </a:r>
            <a:r>
              <a:rPr lang="en-US" sz="2400" dirty="0">
                <a:solidFill>
                  <a:prstClr val="black"/>
                </a:solidFill>
                <a:latin typeface="Times New Roman" pitchFamily="18" charset="0"/>
                <a:cs typeface="Times New Roman" pitchFamily="18" charset="0"/>
              </a:rPr>
              <a:t> </a:t>
            </a:r>
            <a:r>
              <a:rPr lang="en-US" sz="2400" dirty="0" err="1">
                <a:solidFill>
                  <a:prstClr val="black"/>
                </a:solidFill>
                <a:latin typeface="Times New Roman" pitchFamily="18" charset="0"/>
                <a:cs typeface="Times New Roman" pitchFamily="18" charset="0"/>
              </a:rPr>
              <a:t>thẻ</a:t>
            </a:r>
            <a:r>
              <a:rPr lang="en-US" sz="2400" dirty="0">
                <a:solidFill>
                  <a:prstClr val="black"/>
                </a:solidFill>
                <a:latin typeface="Times New Roman" pitchFamily="18" charset="0"/>
                <a:cs typeface="Times New Roman" pitchFamily="18" charset="0"/>
              </a:rPr>
              <a:t> </a:t>
            </a:r>
            <a:r>
              <a:rPr lang="en-US" sz="2400" dirty="0">
                <a:solidFill>
                  <a:srgbClr val="FF0000"/>
                </a:solidFill>
                <a:latin typeface="Times New Roman" pitchFamily="18" charset="0"/>
                <a:cs typeface="Times New Roman" pitchFamily="18" charset="0"/>
              </a:rPr>
              <a:t>Insert</a:t>
            </a:r>
            <a:r>
              <a:rPr lang="en-US" sz="2400" dirty="0">
                <a:solidFill>
                  <a:prstClr val="black"/>
                </a:solidFill>
                <a:latin typeface="Times New Roman" pitchFamily="18" charset="0"/>
                <a:cs typeface="Times New Roman" pitchFamily="18" charset="0"/>
              </a:rPr>
              <a:t>, </a:t>
            </a:r>
            <a:r>
              <a:rPr lang="en-US" sz="2400" dirty="0" err="1">
                <a:solidFill>
                  <a:prstClr val="black"/>
                </a:solidFill>
                <a:latin typeface="Times New Roman" pitchFamily="18" charset="0"/>
                <a:cs typeface="Times New Roman" pitchFamily="18" charset="0"/>
              </a:rPr>
              <a:t>chọn</a:t>
            </a:r>
            <a:r>
              <a:rPr lang="en-US" sz="2400" dirty="0">
                <a:solidFill>
                  <a:prstClr val="black"/>
                </a:solidFill>
                <a:latin typeface="Times New Roman" pitchFamily="18" charset="0"/>
                <a:cs typeface="Times New Roman" pitchFamily="18" charset="0"/>
              </a:rPr>
              <a:t> </a:t>
            </a:r>
            <a:r>
              <a:rPr lang="en-US" sz="2400" dirty="0" smtClean="0">
                <a:solidFill>
                  <a:srgbClr val="FF0000"/>
                </a:solidFill>
                <a:latin typeface="Times New Roman" pitchFamily="18" charset="0"/>
                <a:cs typeface="Times New Roman" pitchFamily="18" charset="0"/>
              </a:rPr>
              <a:t>Picture.</a:t>
            </a:r>
            <a:r>
              <a:rPr lang="en-US" sz="2400" dirty="0" smtClean="0">
                <a:solidFill>
                  <a:prstClr val="black"/>
                </a:solidFill>
                <a:latin typeface="Times New Roman" pitchFamily="18" charset="0"/>
                <a:cs typeface="Times New Roman" pitchFamily="18" charset="0"/>
              </a:rPr>
              <a:t> </a:t>
            </a:r>
            <a:endParaRPr lang="en-US" sz="2400" dirty="0">
              <a:solidFill>
                <a:prstClr val="black"/>
              </a:solidFill>
              <a:latin typeface="Times New Roman" pitchFamily="18" charset="0"/>
              <a:cs typeface="Times New Roman" pitchFamily="18" charset="0"/>
            </a:endParaRPr>
          </a:p>
        </p:txBody>
      </p:sp>
      <p:sp>
        <p:nvSpPr>
          <p:cNvPr id="8" name="Text Box 11"/>
          <p:cNvSpPr txBox="1">
            <a:spLocks noChangeArrowheads="1"/>
          </p:cNvSpPr>
          <p:nvPr/>
        </p:nvSpPr>
        <p:spPr bwMode="auto">
          <a:xfrm>
            <a:off x="1962150" y="4876800"/>
            <a:ext cx="532710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UNI Chu truyen thong" pitchFamily="66" charset="0"/>
              </a:defRPr>
            </a:lvl1pPr>
            <a:lvl2pPr marL="742950" indent="-285750" eaLnBrk="0" hangingPunct="0">
              <a:defRPr>
                <a:solidFill>
                  <a:schemeClr val="tx1"/>
                </a:solidFill>
                <a:latin typeface="UNI Chu truyen thong" pitchFamily="66" charset="0"/>
              </a:defRPr>
            </a:lvl2pPr>
            <a:lvl3pPr marL="1143000" indent="-228600" eaLnBrk="0" hangingPunct="0">
              <a:defRPr>
                <a:solidFill>
                  <a:schemeClr val="tx1"/>
                </a:solidFill>
                <a:latin typeface="UNI Chu truyen thong" pitchFamily="66" charset="0"/>
              </a:defRPr>
            </a:lvl3pPr>
            <a:lvl4pPr marL="1600200" indent="-228600" eaLnBrk="0" hangingPunct="0">
              <a:defRPr>
                <a:solidFill>
                  <a:schemeClr val="tx1"/>
                </a:solidFill>
                <a:latin typeface="UNI Chu truyen thong" pitchFamily="66" charset="0"/>
              </a:defRPr>
            </a:lvl4pPr>
            <a:lvl5pPr marL="2057400" indent="-228600" eaLnBrk="0" hangingPunct="0">
              <a:defRPr>
                <a:solidFill>
                  <a:schemeClr val="tx1"/>
                </a:solidFill>
                <a:latin typeface="UNI Chu truyen thong" pitchFamily="66" charset="0"/>
              </a:defRPr>
            </a:lvl5pPr>
            <a:lvl6pPr marL="2514600" indent="-228600" eaLnBrk="0" fontAlgn="base" hangingPunct="0">
              <a:spcBef>
                <a:spcPct val="0"/>
              </a:spcBef>
              <a:spcAft>
                <a:spcPct val="0"/>
              </a:spcAft>
              <a:defRPr>
                <a:solidFill>
                  <a:schemeClr val="tx1"/>
                </a:solidFill>
                <a:latin typeface="UNI Chu truyen thong" pitchFamily="66" charset="0"/>
              </a:defRPr>
            </a:lvl6pPr>
            <a:lvl7pPr marL="2971800" indent="-228600" eaLnBrk="0" fontAlgn="base" hangingPunct="0">
              <a:spcBef>
                <a:spcPct val="0"/>
              </a:spcBef>
              <a:spcAft>
                <a:spcPct val="0"/>
              </a:spcAft>
              <a:defRPr>
                <a:solidFill>
                  <a:schemeClr val="tx1"/>
                </a:solidFill>
                <a:latin typeface="UNI Chu truyen thong" pitchFamily="66" charset="0"/>
              </a:defRPr>
            </a:lvl7pPr>
            <a:lvl8pPr marL="3429000" indent="-228600" eaLnBrk="0" fontAlgn="base" hangingPunct="0">
              <a:spcBef>
                <a:spcPct val="0"/>
              </a:spcBef>
              <a:spcAft>
                <a:spcPct val="0"/>
              </a:spcAft>
              <a:defRPr>
                <a:solidFill>
                  <a:schemeClr val="tx1"/>
                </a:solidFill>
                <a:latin typeface="UNI Chu truyen thong" pitchFamily="66" charset="0"/>
              </a:defRPr>
            </a:lvl8pPr>
            <a:lvl9pPr marL="3886200" indent="-228600" eaLnBrk="0" fontAlgn="base" hangingPunct="0">
              <a:spcBef>
                <a:spcPct val="0"/>
              </a:spcBef>
              <a:spcAft>
                <a:spcPct val="0"/>
              </a:spcAft>
              <a:defRPr>
                <a:solidFill>
                  <a:schemeClr val="tx1"/>
                </a:solidFill>
                <a:latin typeface="UNI Chu truyen thong" pitchFamily="66" charset="0"/>
              </a:defRPr>
            </a:lvl9pPr>
          </a:lstStyle>
          <a:p>
            <a:pPr eaLnBrk="1" hangingPunct="1">
              <a:spcBef>
                <a:spcPct val="50000"/>
              </a:spcBef>
            </a:pPr>
            <a:r>
              <a:rPr lang="en-US" sz="2400" dirty="0">
                <a:solidFill>
                  <a:prstClr val="black"/>
                </a:solidFill>
                <a:latin typeface="Times New Roman" pitchFamily="18" charset="0"/>
                <a:cs typeface="Times New Roman" pitchFamily="18" charset="0"/>
              </a:rPr>
              <a:t>C. </a:t>
            </a:r>
            <a:r>
              <a:rPr lang="en-US" sz="2400" dirty="0" err="1">
                <a:solidFill>
                  <a:prstClr val="black"/>
                </a:solidFill>
                <a:latin typeface="Times New Roman" pitchFamily="18" charset="0"/>
                <a:cs typeface="Times New Roman" pitchFamily="18" charset="0"/>
              </a:rPr>
              <a:t>Trong</a:t>
            </a:r>
            <a:r>
              <a:rPr lang="en-US" sz="2400" dirty="0">
                <a:solidFill>
                  <a:prstClr val="black"/>
                </a:solidFill>
                <a:latin typeface="Times New Roman" pitchFamily="18" charset="0"/>
                <a:cs typeface="Times New Roman" pitchFamily="18" charset="0"/>
              </a:rPr>
              <a:t> </a:t>
            </a:r>
            <a:r>
              <a:rPr lang="en-US" sz="2400" dirty="0" err="1">
                <a:solidFill>
                  <a:prstClr val="black"/>
                </a:solidFill>
                <a:latin typeface="Times New Roman" pitchFamily="18" charset="0"/>
                <a:cs typeface="Times New Roman" pitchFamily="18" charset="0"/>
              </a:rPr>
              <a:t>thẻ</a:t>
            </a:r>
            <a:r>
              <a:rPr lang="en-US" sz="2400" dirty="0">
                <a:solidFill>
                  <a:prstClr val="black"/>
                </a:solidFill>
                <a:latin typeface="Times New Roman" pitchFamily="18" charset="0"/>
                <a:cs typeface="Times New Roman" pitchFamily="18" charset="0"/>
              </a:rPr>
              <a:t> </a:t>
            </a:r>
            <a:r>
              <a:rPr lang="en-US" sz="2400" dirty="0" smtClean="0">
                <a:solidFill>
                  <a:srgbClr val="FF0000"/>
                </a:solidFill>
                <a:latin typeface="Times New Roman" pitchFamily="18" charset="0"/>
                <a:cs typeface="Times New Roman" pitchFamily="18" charset="0"/>
              </a:rPr>
              <a:t>Home</a:t>
            </a:r>
            <a:r>
              <a:rPr lang="en-US" sz="2400" dirty="0" smtClean="0">
                <a:solidFill>
                  <a:prstClr val="black"/>
                </a:solidFill>
                <a:latin typeface="Times New Roman" pitchFamily="18" charset="0"/>
                <a:cs typeface="Times New Roman" pitchFamily="18" charset="0"/>
              </a:rPr>
              <a:t>, </a:t>
            </a:r>
            <a:r>
              <a:rPr lang="en-US" sz="2400" dirty="0" err="1">
                <a:solidFill>
                  <a:prstClr val="black"/>
                </a:solidFill>
                <a:latin typeface="Times New Roman" pitchFamily="18" charset="0"/>
                <a:cs typeface="Times New Roman" pitchFamily="18" charset="0"/>
              </a:rPr>
              <a:t>chọn</a:t>
            </a:r>
            <a:r>
              <a:rPr lang="en-US" sz="2400" dirty="0">
                <a:solidFill>
                  <a:prstClr val="black"/>
                </a:solidFill>
                <a:latin typeface="Times New Roman" pitchFamily="18" charset="0"/>
                <a:cs typeface="Times New Roman" pitchFamily="18" charset="0"/>
              </a:rPr>
              <a:t> </a:t>
            </a:r>
            <a:r>
              <a:rPr lang="en-US" sz="2400" dirty="0" smtClean="0">
                <a:solidFill>
                  <a:srgbClr val="FF0000"/>
                </a:solidFill>
                <a:latin typeface="Times New Roman" pitchFamily="18" charset="0"/>
                <a:cs typeface="Times New Roman" pitchFamily="18" charset="0"/>
              </a:rPr>
              <a:t>New </a:t>
            </a:r>
            <a:r>
              <a:rPr lang="en-US" sz="2400" dirty="0" err="1" smtClean="0">
                <a:solidFill>
                  <a:srgbClr val="FF0000"/>
                </a:solidFill>
                <a:latin typeface="Times New Roman" pitchFamily="18" charset="0"/>
                <a:cs typeface="Times New Roman" pitchFamily="18" charset="0"/>
              </a:rPr>
              <a:t>Slie</a:t>
            </a:r>
            <a:r>
              <a:rPr lang="en-US" sz="2400" dirty="0" smtClean="0">
                <a:solidFill>
                  <a:srgbClr val="FF0000"/>
                </a:solidFill>
                <a:latin typeface="Times New Roman" pitchFamily="18" charset="0"/>
                <a:cs typeface="Times New Roman" pitchFamily="18" charset="0"/>
              </a:rPr>
              <a:t>.</a:t>
            </a:r>
            <a:r>
              <a:rPr lang="en-US" sz="2400" dirty="0" smtClean="0">
                <a:solidFill>
                  <a:prstClr val="black"/>
                </a:solidFill>
                <a:latin typeface="Times New Roman" pitchFamily="18" charset="0"/>
                <a:cs typeface="Times New Roman" pitchFamily="18" charset="0"/>
              </a:rPr>
              <a:t> </a:t>
            </a:r>
            <a:endParaRPr lang="en-US" sz="2400" dirty="0">
              <a:solidFill>
                <a:prstClr val="black"/>
              </a:solidFill>
              <a:latin typeface="Times New Roman" pitchFamily="18" charset="0"/>
              <a:cs typeface="Times New Roman" pitchFamily="18" charset="0"/>
            </a:endParaRPr>
          </a:p>
        </p:txBody>
      </p:sp>
      <p:sp>
        <p:nvSpPr>
          <p:cNvPr id="9" name="TextBox 1"/>
          <p:cNvSpPr txBox="1">
            <a:spLocks noChangeArrowheads="1"/>
          </p:cNvSpPr>
          <p:nvPr/>
        </p:nvSpPr>
        <p:spPr bwMode="auto">
          <a:xfrm>
            <a:off x="2667000" y="3581400"/>
            <a:ext cx="1219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UNI Chu truyen thong" pitchFamily="66" charset="0"/>
              </a:defRPr>
            </a:lvl1pPr>
            <a:lvl2pPr marL="742950" indent="-285750" eaLnBrk="0" hangingPunct="0">
              <a:defRPr>
                <a:solidFill>
                  <a:schemeClr val="tx1"/>
                </a:solidFill>
                <a:latin typeface="UNI Chu truyen thong" pitchFamily="66" charset="0"/>
              </a:defRPr>
            </a:lvl2pPr>
            <a:lvl3pPr marL="1143000" indent="-228600" eaLnBrk="0" hangingPunct="0">
              <a:defRPr>
                <a:solidFill>
                  <a:schemeClr val="tx1"/>
                </a:solidFill>
                <a:latin typeface="UNI Chu truyen thong" pitchFamily="66" charset="0"/>
              </a:defRPr>
            </a:lvl3pPr>
            <a:lvl4pPr marL="1600200" indent="-228600" eaLnBrk="0" hangingPunct="0">
              <a:defRPr>
                <a:solidFill>
                  <a:schemeClr val="tx1"/>
                </a:solidFill>
                <a:latin typeface="UNI Chu truyen thong" pitchFamily="66" charset="0"/>
              </a:defRPr>
            </a:lvl4pPr>
            <a:lvl5pPr marL="2057400" indent="-228600" eaLnBrk="0" hangingPunct="0">
              <a:defRPr>
                <a:solidFill>
                  <a:schemeClr val="tx1"/>
                </a:solidFill>
                <a:latin typeface="UNI Chu truyen thong" pitchFamily="66" charset="0"/>
              </a:defRPr>
            </a:lvl5pPr>
            <a:lvl6pPr marL="2514600" indent="-228600" eaLnBrk="0" fontAlgn="base" hangingPunct="0">
              <a:spcBef>
                <a:spcPct val="0"/>
              </a:spcBef>
              <a:spcAft>
                <a:spcPct val="0"/>
              </a:spcAft>
              <a:defRPr>
                <a:solidFill>
                  <a:schemeClr val="tx1"/>
                </a:solidFill>
                <a:latin typeface="UNI Chu truyen thong" pitchFamily="66" charset="0"/>
              </a:defRPr>
            </a:lvl6pPr>
            <a:lvl7pPr marL="2971800" indent="-228600" eaLnBrk="0" fontAlgn="base" hangingPunct="0">
              <a:spcBef>
                <a:spcPct val="0"/>
              </a:spcBef>
              <a:spcAft>
                <a:spcPct val="0"/>
              </a:spcAft>
              <a:defRPr>
                <a:solidFill>
                  <a:schemeClr val="tx1"/>
                </a:solidFill>
                <a:latin typeface="UNI Chu truyen thong" pitchFamily="66" charset="0"/>
              </a:defRPr>
            </a:lvl7pPr>
            <a:lvl8pPr marL="3429000" indent="-228600" eaLnBrk="0" fontAlgn="base" hangingPunct="0">
              <a:spcBef>
                <a:spcPct val="0"/>
              </a:spcBef>
              <a:spcAft>
                <a:spcPct val="0"/>
              </a:spcAft>
              <a:defRPr>
                <a:solidFill>
                  <a:schemeClr val="tx1"/>
                </a:solidFill>
                <a:latin typeface="UNI Chu truyen thong" pitchFamily="66" charset="0"/>
              </a:defRPr>
            </a:lvl8pPr>
            <a:lvl9pPr marL="3886200" indent="-228600" eaLnBrk="0" fontAlgn="base" hangingPunct="0">
              <a:spcBef>
                <a:spcPct val="0"/>
              </a:spcBef>
              <a:spcAft>
                <a:spcPct val="0"/>
              </a:spcAft>
              <a:defRPr>
                <a:solidFill>
                  <a:schemeClr val="tx1"/>
                </a:solidFill>
                <a:latin typeface="UNI Chu truyen thong" pitchFamily="66" charset="0"/>
              </a:defRPr>
            </a:lvl9pPr>
          </a:lstStyle>
          <a:p>
            <a:pPr eaLnBrk="1" hangingPunct="1"/>
            <a:endParaRPr lang="en-US">
              <a:solidFill>
                <a:prstClr val="black"/>
              </a:solidFill>
            </a:endParaRPr>
          </a:p>
        </p:txBody>
      </p:sp>
      <p:sp>
        <p:nvSpPr>
          <p:cNvPr id="10" name="Oval 12"/>
          <p:cNvSpPr>
            <a:spLocks noChangeArrowheads="1"/>
          </p:cNvSpPr>
          <p:nvPr/>
        </p:nvSpPr>
        <p:spPr bwMode="auto">
          <a:xfrm>
            <a:off x="1962150" y="4876800"/>
            <a:ext cx="476250" cy="457200"/>
          </a:xfrm>
          <a:prstGeom prst="ellipse">
            <a:avLst/>
          </a:prstGeom>
          <a:noFill/>
          <a:ln w="38100" cmpd="dbl">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vi-VN">
              <a:solidFill>
                <a:prstClr val="black"/>
              </a:solidFill>
            </a:endParaRPr>
          </a:p>
        </p:txBody>
      </p:sp>
      <p:sp>
        <p:nvSpPr>
          <p:cNvPr id="12" name="Oval 11">
            <a:hlinkClick r:id="rId3" action="ppaction://hlinksldjump"/>
          </p:cNvPr>
          <p:cNvSpPr/>
          <p:nvPr/>
        </p:nvSpPr>
        <p:spPr>
          <a:xfrm>
            <a:off x="7943850" y="5949280"/>
            <a:ext cx="1028700" cy="664945"/>
          </a:xfrm>
          <a:prstGeom prst="ellipse">
            <a:avLst/>
          </a:prstGeom>
          <a:blipFill>
            <a:blip r:embed="rId4"/>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0000CC"/>
              </a:solidFill>
            </a:endParaRPr>
          </a:p>
        </p:txBody>
      </p:sp>
      <p:sp>
        <p:nvSpPr>
          <p:cNvPr id="13" name="Text Box 11"/>
          <p:cNvSpPr txBox="1">
            <a:spLocks noChangeArrowheads="1"/>
          </p:cNvSpPr>
          <p:nvPr/>
        </p:nvSpPr>
        <p:spPr bwMode="auto">
          <a:xfrm>
            <a:off x="1962150" y="5487614"/>
            <a:ext cx="532710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UNI Chu truyen thong" pitchFamily="66" charset="0"/>
              </a:defRPr>
            </a:lvl1pPr>
            <a:lvl2pPr marL="742950" indent="-285750" eaLnBrk="0" hangingPunct="0">
              <a:defRPr>
                <a:solidFill>
                  <a:schemeClr val="tx1"/>
                </a:solidFill>
                <a:latin typeface="UNI Chu truyen thong" pitchFamily="66" charset="0"/>
              </a:defRPr>
            </a:lvl2pPr>
            <a:lvl3pPr marL="1143000" indent="-228600" eaLnBrk="0" hangingPunct="0">
              <a:defRPr>
                <a:solidFill>
                  <a:schemeClr val="tx1"/>
                </a:solidFill>
                <a:latin typeface="UNI Chu truyen thong" pitchFamily="66" charset="0"/>
              </a:defRPr>
            </a:lvl3pPr>
            <a:lvl4pPr marL="1600200" indent="-228600" eaLnBrk="0" hangingPunct="0">
              <a:defRPr>
                <a:solidFill>
                  <a:schemeClr val="tx1"/>
                </a:solidFill>
                <a:latin typeface="UNI Chu truyen thong" pitchFamily="66" charset="0"/>
              </a:defRPr>
            </a:lvl4pPr>
            <a:lvl5pPr marL="2057400" indent="-228600" eaLnBrk="0" hangingPunct="0">
              <a:defRPr>
                <a:solidFill>
                  <a:schemeClr val="tx1"/>
                </a:solidFill>
                <a:latin typeface="UNI Chu truyen thong" pitchFamily="66" charset="0"/>
              </a:defRPr>
            </a:lvl5pPr>
            <a:lvl6pPr marL="2514600" indent="-228600" eaLnBrk="0" fontAlgn="base" hangingPunct="0">
              <a:spcBef>
                <a:spcPct val="0"/>
              </a:spcBef>
              <a:spcAft>
                <a:spcPct val="0"/>
              </a:spcAft>
              <a:defRPr>
                <a:solidFill>
                  <a:schemeClr val="tx1"/>
                </a:solidFill>
                <a:latin typeface="UNI Chu truyen thong" pitchFamily="66" charset="0"/>
              </a:defRPr>
            </a:lvl6pPr>
            <a:lvl7pPr marL="2971800" indent="-228600" eaLnBrk="0" fontAlgn="base" hangingPunct="0">
              <a:spcBef>
                <a:spcPct val="0"/>
              </a:spcBef>
              <a:spcAft>
                <a:spcPct val="0"/>
              </a:spcAft>
              <a:defRPr>
                <a:solidFill>
                  <a:schemeClr val="tx1"/>
                </a:solidFill>
                <a:latin typeface="UNI Chu truyen thong" pitchFamily="66" charset="0"/>
              </a:defRPr>
            </a:lvl7pPr>
            <a:lvl8pPr marL="3429000" indent="-228600" eaLnBrk="0" fontAlgn="base" hangingPunct="0">
              <a:spcBef>
                <a:spcPct val="0"/>
              </a:spcBef>
              <a:spcAft>
                <a:spcPct val="0"/>
              </a:spcAft>
              <a:defRPr>
                <a:solidFill>
                  <a:schemeClr val="tx1"/>
                </a:solidFill>
                <a:latin typeface="UNI Chu truyen thong" pitchFamily="66" charset="0"/>
              </a:defRPr>
            </a:lvl8pPr>
            <a:lvl9pPr marL="3886200" indent="-228600" eaLnBrk="0" fontAlgn="base" hangingPunct="0">
              <a:spcBef>
                <a:spcPct val="0"/>
              </a:spcBef>
              <a:spcAft>
                <a:spcPct val="0"/>
              </a:spcAft>
              <a:defRPr>
                <a:solidFill>
                  <a:schemeClr val="tx1"/>
                </a:solidFill>
                <a:latin typeface="UNI Chu truyen thong" pitchFamily="66" charset="0"/>
              </a:defRPr>
            </a:lvl9pPr>
          </a:lstStyle>
          <a:p>
            <a:pPr eaLnBrk="1" hangingPunct="1">
              <a:spcBef>
                <a:spcPct val="50000"/>
              </a:spcBef>
            </a:pPr>
            <a:r>
              <a:rPr lang="en-US" sz="2400" dirty="0">
                <a:solidFill>
                  <a:prstClr val="black"/>
                </a:solidFill>
                <a:latin typeface="Times New Roman" pitchFamily="18" charset="0"/>
                <a:cs typeface="Times New Roman" pitchFamily="18" charset="0"/>
              </a:rPr>
              <a:t>D</a:t>
            </a:r>
            <a:r>
              <a:rPr lang="en-US" sz="2400" dirty="0" smtClean="0">
                <a:solidFill>
                  <a:prstClr val="black"/>
                </a:solidFill>
                <a:latin typeface="Times New Roman" pitchFamily="18" charset="0"/>
                <a:cs typeface="Times New Roman" pitchFamily="18" charset="0"/>
              </a:rPr>
              <a:t>. </a:t>
            </a:r>
            <a:r>
              <a:rPr lang="en-US" sz="2400" dirty="0" err="1" smtClean="0">
                <a:solidFill>
                  <a:prstClr val="black"/>
                </a:solidFill>
                <a:latin typeface="Times New Roman" pitchFamily="18" charset="0"/>
                <a:cs typeface="Times New Roman" pitchFamily="18" charset="0"/>
              </a:rPr>
              <a:t>Trong</a:t>
            </a:r>
            <a:r>
              <a:rPr lang="en-US" sz="2400" dirty="0" smtClean="0">
                <a:solidFill>
                  <a:prstClr val="black"/>
                </a:solidFill>
                <a:latin typeface="Times New Roman" pitchFamily="18" charset="0"/>
                <a:cs typeface="Times New Roman" pitchFamily="18" charset="0"/>
              </a:rPr>
              <a:t> </a:t>
            </a:r>
            <a:r>
              <a:rPr lang="en-US" sz="2400" dirty="0" err="1" smtClean="0">
                <a:solidFill>
                  <a:prstClr val="black"/>
                </a:solidFill>
                <a:latin typeface="Times New Roman" pitchFamily="18" charset="0"/>
                <a:cs typeface="Times New Roman" pitchFamily="18" charset="0"/>
              </a:rPr>
              <a:t>thẻ</a:t>
            </a:r>
            <a:r>
              <a:rPr lang="en-US" sz="2400" dirty="0" smtClean="0">
                <a:solidFill>
                  <a:prstClr val="black"/>
                </a:solidFill>
                <a:latin typeface="Times New Roman" pitchFamily="18" charset="0"/>
                <a:cs typeface="Times New Roman" pitchFamily="18" charset="0"/>
              </a:rPr>
              <a:t> </a:t>
            </a:r>
            <a:r>
              <a:rPr lang="en-US" sz="2400" dirty="0">
                <a:solidFill>
                  <a:srgbClr val="FF0000"/>
                </a:solidFill>
                <a:latin typeface="Times New Roman" pitchFamily="18" charset="0"/>
                <a:cs typeface="Times New Roman" pitchFamily="18" charset="0"/>
              </a:rPr>
              <a:t>Insert</a:t>
            </a:r>
            <a:r>
              <a:rPr lang="en-US" sz="2400" dirty="0">
                <a:solidFill>
                  <a:prstClr val="black"/>
                </a:solidFill>
                <a:latin typeface="Times New Roman" pitchFamily="18" charset="0"/>
                <a:cs typeface="Times New Roman" pitchFamily="18" charset="0"/>
              </a:rPr>
              <a:t>, </a:t>
            </a:r>
            <a:r>
              <a:rPr lang="en-US" sz="2400" dirty="0" err="1">
                <a:solidFill>
                  <a:prstClr val="black"/>
                </a:solidFill>
                <a:latin typeface="Times New Roman" pitchFamily="18" charset="0"/>
                <a:cs typeface="Times New Roman" pitchFamily="18" charset="0"/>
              </a:rPr>
              <a:t>chọn</a:t>
            </a:r>
            <a:r>
              <a:rPr lang="en-US" sz="2400" dirty="0">
                <a:solidFill>
                  <a:prstClr val="black"/>
                </a:solidFill>
                <a:latin typeface="Times New Roman" pitchFamily="18" charset="0"/>
                <a:cs typeface="Times New Roman" pitchFamily="18" charset="0"/>
              </a:rPr>
              <a:t> </a:t>
            </a:r>
            <a:r>
              <a:rPr lang="en-US" sz="2400" dirty="0" smtClean="0">
                <a:solidFill>
                  <a:srgbClr val="FF0000"/>
                </a:solidFill>
                <a:latin typeface="Times New Roman" pitchFamily="18" charset="0"/>
                <a:cs typeface="Times New Roman" pitchFamily="18" charset="0"/>
              </a:rPr>
              <a:t>Shapes.</a:t>
            </a:r>
            <a:r>
              <a:rPr lang="en-US" sz="2400" dirty="0" smtClean="0">
                <a:solidFill>
                  <a:prstClr val="black"/>
                </a:solidFill>
                <a:latin typeface="Times New Roman" pitchFamily="18" charset="0"/>
                <a:cs typeface="Times New Roman" pitchFamily="18" charset="0"/>
              </a:rPr>
              <a:t> </a:t>
            </a:r>
            <a:endParaRPr lang="en-US" sz="2400"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1442510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strips(downLeft)">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4" name="Text Box 16"/>
          <p:cNvSpPr txBox="1">
            <a:spLocks noChangeArrowheads="1"/>
          </p:cNvSpPr>
          <p:nvPr/>
        </p:nvSpPr>
        <p:spPr bwMode="auto">
          <a:xfrm>
            <a:off x="1981200" y="1052736"/>
            <a:ext cx="4572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UNI Chu truyen thong" pitchFamily="66" charset="0"/>
              </a:defRPr>
            </a:lvl1pPr>
            <a:lvl2pPr marL="742950" indent="-285750" eaLnBrk="0" hangingPunct="0">
              <a:defRPr>
                <a:solidFill>
                  <a:schemeClr val="tx1"/>
                </a:solidFill>
                <a:latin typeface="UNI Chu truyen thong" pitchFamily="66" charset="0"/>
              </a:defRPr>
            </a:lvl2pPr>
            <a:lvl3pPr marL="1143000" indent="-228600" eaLnBrk="0" hangingPunct="0">
              <a:defRPr>
                <a:solidFill>
                  <a:schemeClr val="tx1"/>
                </a:solidFill>
                <a:latin typeface="UNI Chu truyen thong" pitchFamily="66" charset="0"/>
              </a:defRPr>
            </a:lvl3pPr>
            <a:lvl4pPr marL="1600200" indent="-228600" eaLnBrk="0" hangingPunct="0">
              <a:defRPr>
                <a:solidFill>
                  <a:schemeClr val="tx1"/>
                </a:solidFill>
                <a:latin typeface="UNI Chu truyen thong" pitchFamily="66" charset="0"/>
              </a:defRPr>
            </a:lvl4pPr>
            <a:lvl5pPr marL="2057400" indent="-228600" eaLnBrk="0" hangingPunct="0">
              <a:defRPr>
                <a:solidFill>
                  <a:schemeClr val="tx1"/>
                </a:solidFill>
                <a:latin typeface="UNI Chu truyen thong" pitchFamily="66" charset="0"/>
              </a:defRPr>
            </a:lvl5pPr>
            <a:lvl6pPr marL="2514600" indent="-228600" eaLnBrk="0" fontAlgn="base" hangingPunct="0">
              <a:spcBef>
                <a:spcPct val="0"/>
              </a:spcBef>
              <a:spcAft>
                <a:spcPct val="0"/>
              </a:spcAft>
              <a:defRPr>
                <a:solidFill>
                  <a:schemeClr val="tx1"/>
                </a:solidFill>
                <a:latin typeface="UNI Chu truyen thong" pitchFamily="66" charset="0"/>
              </a:defRPr>
            </a:lvl6pPr>
            <a:lvl7pPr marL="2971800" indent="-228600" eaLnBrk="0" fontAlgn="base" hangingPunct="0">
              <a:spcBef>
                <a:spcPct val="0"/>
              </a:spcBef>
              <a:spcAft>
                <a:spcPct val="0"/>
              </a:spcAft>
              <a:defRPr>
                <a:solidFill>
                  <a:schemeClr val="tx1"/>
                </a:solidFill>
                <a:latin typeface="UNI Chu truyen thong" pitchFamily="66" charset="0"/>
              </a:defRPr>
            </a:lvl7pPr>
            <a:lvl8pPr marL="3429000" indent="-228600" eaLnBrk="0" fontAlgn="base" hangingPunct="0">
              <a:spcBef>
                <a:spcPct val="0"/>
              </a:spcBef>
              <a:spcAft>
                <a:spcPct val="0"/>
              </a:spcAft>
              <a:defRPr>
                <a:solidFill>
                  <a:schemeClr val="tx1"/>
                </a:solidFill>
                <a:latin typeface="UNI Chu truyen thong" pitchFamily="66" charset="0"/>
              </a:defRPr>
            </a:lvl8pPr>
            <a:lvl9pPr marL="3886200" indent="-228600" eaLnBrk="0" fontAlgn="base" hangingPunct="0">
              <a:spcBef>
                <a:spcPct val="0"/>
              </a:spcBef>
              <a:spcAft>
                <a:spcPct val="0"/>
              </a:spcAft>
              <a:defRPr>
                <a:solidFill>
                  <a:schemeClr val="tx1"/>
                </a:solidFill>
                <a:latin typeface="UNI Chu truyen thong" pitchFamily="66" charset="0"/>
              </a:defRPr>
            </a:lvl9pPr>
          </a:lstStyle>
          <a:p>
            <a:pPr algn="ctr"/>
            <a:r>
              <a:rPr lang="en-US" sz="3600" b="1" cap="all" dirty="0" smtClean="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Times New Roman" pitchFamily="18" charset="0"/>
                <a:cs typeface="Times New Roman" pitchFamily="18" charset="0"/>
              </a:rPr>
              <a:t>Ô </a:t>
            </a:r>
            <a:r>
              <a:rPr lang="en-US" sz="3600" b="1" cap="all" dirty="0" err="1" smtClean="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Times New Roman" pitchFamily="18" charset="0"/>
                <a:cs typeface="Times New Roman" pitchFamily="18" charset="0"/>
              </a:rPr>
              <a:t>Số</a:t>
            </a:r>
            <a:r>
              <a:rPr lang="en-US" sz="3600" b="1" cap="all" dirty="0" smtClean="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Times New Roman" pitchFamily="18" charset="0"/>
                <a:cs typeface="Times New Roman" pitchFamily="18" charset="0"/>
              </a:rPr>
              <a:t> 3</a:t>
            </a:r>
            <a:endParaRPr lang="en-US" sz="36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Times New Roman" pitchFamily="18" charset="0"/>
              <a:cs typeface="Times New Roman" pitchFamily="18" charset="0"/>
            </a:endParaRPr>
          </a:p>
        </p:txBody>
      </p:sp>
      <p:sp>
        <p:nvSpPr>
          <p:cNvPr id="5" name="Text Box 19"/>
          <p:cNvSpPr txBox="1">
            <a:spLocks noChangeArrowheads="1"/>
          </p:cNvSpPr>
          <p:nvPr/>
        </p:nvSpPr>
        <p:spPr bwMode="auto">
          <a:xfrm>
            <a:off x="838200" y="2438400"/>
            <a:ext cx="7620000"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UNI Chu truyen thong" pitchFamily="66" charset="0"/>
              </a:defRPr>
            </a:lvl1pPr>
            <a:lvl2pPr marL="742950" indent="-285750" eaLnBrk="0" hangingPunct="0">
              <a:defRPr>
                <a:solidFill>
                  <a:schemeClr val="tx1"/>
                </a:solidFill>
                <a:latin typeface="UNI Chu truyen thong" pitchFamily="66" charset="0"/>
              </a:defRPr>
            </a:lvl2pPr>
            <a:lvl3pPr marL="1143000" indent="-228600" eaLnBrk="0" hangingPunct="0">
              <a:defRPr>
                <a:solidFill>
                  <a:schemeClr val="tx1"/>
                </a:solidFill>
                <a:latin typeface="UNI Chu truyen thong" pitchFamily="66" charset="0"/>
              </a:defRPr>
            </a:lvl3pPr>
            <a:lvl4pPr marL="1600200" indent="-228600" eaLnBrk="0" hangingPunct="0">
              <a:defRPr>
                <a:solidFill>
                  <a:schemeClr val="tx1"/>
                </a:solidFill>
                <a:latin typeface="UNI Chu truyen thong" pitchFamily="66" charset="0"/>
              </a:defRPr>
            </a:lvl4pPr>
            <a:lvl5pPr marL="2057400" indent="-228600" eaLnBrk="0" hangingPunct="0">
              <a:defRPr>
                <a:solidFill>
                  <a:schemeClr val="tx1"/>
                </a:solidFill>
                <a:latin typeface="UNI Chu truyen thong" pitchFamily="66" charset="0"/>
              </a:defRPr>
            </a:lvl5pPr>
            <a:lvl6pPr marL="2514600" indent="-228600" eaLnBrk="0" fontAlgn="base" hangingPunct="0">
              <a:spcBef>
                <a:spcPct val="0"/>
              </a:spcBef>
              <a:spcAft>
                <a:spcPct val="0"/>
              </a:spcAft>
              <a:defRPr>
                <a:solidFill>
                  <a:schemeClr val="tx1"/>
                </a:solidFill>
                <a:latin typeface="UNI Chu truyen thong" pitchFamily="66" charset="0"/>
              </a:defRPr>
            </a:lvl6pPr>
            <a:lvl7pPr marL="2971800" indent="-228600" eaLnBrk="0" fontAlgn="base" hangingPunct="0">
              <a:spcBef>
                <a:spcPct val="0"/>
              </a:spcBef>
              <a:spcAft>
                <a:spcPct val="0"/>
              </a:spcAft>
              <a:defRPr>
                <a:solidFill>
                  <a:schemeClr val="tx1"/>
                </a:solidFill>
                <a:latin typeface="UNI Chu truyen thong" pitchFamily="66" charset="0"/>
              </a:defRPr>
            </a:lvl7pPr>
            <a:lvl8pPr marL="3429000" indent="-228600" eaLnBrk="0" fontAlgn="base" hangingPunct="0">
              <a:spcBef>
                <a:spcPct val="0"/>
              </a:spcBef>
              <a:spcAft>
                <a:spcPct val="0"/>
              </a:spcAft>
              <a:defRPr>
                <a:solidFill>
                  <a:schemeClr val="tx1"/>
                </a:solidFill>
                <a:latin typeface="UNI Chu truyen thong" pitchFamily="66" charset="0"/>
              </a:defRPr>
            </a:lvl8pPr>
            <a:lvl9pPr marL="3886200" indent="-228600" eaLnBrk="0" fontAlgn="base" hangingPunct="0">
              <a:spcBef>
                <a:spcPct val="0"/>
              </a:spcBef>
              <a:spcAft>
                <a:spcPct val="0"/>
              </a:spcAft>
              <a:defRPr>
                <a:solidFill>
                  <a:schemeClr val="tx1"/>
                </a:solidFill>
                <a:latin typeface="UNI Chu truyen thong" pitchFamily="66" charset="0"/>
              </a:defRPr>
            </a:lvl9pPr>
          </a:lstStyle>
          <a:p>
            <a:pPr lvl="0" eaLnBrk="1" hangingPunct="1"/>
            <a:r>
              <a:rPr lang="en-US" sz="2800" b="1" dirty="0" err="1" smtClean="0">
                <a:latin typeface="Times New Roman" pitchFamily="18" charset="0"/>
                <a:cs typeface="Times New Roman" pitchFamily="18" charset="0"/>
              </a:rPr>
              <a:t>Câu</a:t>
            </a:r>
            <a:r>
              <a:rPr lang="en-US" sz="2800" b="1" dirty="0" smtClean="0">
                <a:latin typeface="Times New Roman" pitchFamily="18" charset="0"/>
                <a:cs typeface="Times New Roman" pitchFamily="18" charset="0"/>
              </a:rPr>
              <a:t> 3: </a:t>
            </a:r>
            <a:r>
              <a:rPr lang="vi-VN" sz="2800" b="1" dirty="0" smtClean="0">
                <a:latin typeface="Times New Roman"/>
              </a:rPr>
              <a:t>Sau </a:t>
            </a:r>
            <a:r>
              <a:rPr lang="vi-VN" sz="2800" b="1" dirty="0">
                <a:latin typeface="Times New Roman"/>
              </a:rPr>
              <a:t>khi đã chọn Slide Master, nội dung nào có thể điều chỉnh được?</a:t>
            </a:r>
          </a:p>
          <a:p>
            <a:pPr eaLnBrk="1" hangingPunct="1">
              <a:spcBef>
                <a:spcPct val="50000"/>
              </a:spcBef>
              <a:defRPr/>
            </a:pPr>
            <a:endParaRPr lang="en-US" sz="2800" dirty="0" smtClean="0">
              <a:solidFill>
                <a:prstClr val="black"/>
              </a:solidFill>
              <a:effectLst>
                <a:outerShdw blurRad="38100" dist="38100" dir="2700000" algn="tl">
                  <a:srgbClr val="C0C0C0"/>
                </a:outerShdw>
              </a:effectLst>
              <a:latin typeface="Times New Roman" pitchFamily="18" charset="0"/>
              <a:ea typeface="HP001 5H" pitchFamily="34" charset="-127"/>
              <a:cs typeface="Times New Roman" pitchFamily="18" charset="0"/>
            </a:endParaRPr>
          </a:p>
          <a:p>
            <a:pPr eaLnBrk="1" hangingPunct="1">
              <a:spcBef>
                <a:spcPct val="50000"/>
              </a:spcBef>
              <a:defRPr/>
            </a:pPr>
            <a:endParaRPr lang="en-US" sz="2800" b="1" dirty="0" smtClean="0">
              <a:solidFill>
                <a:prstClr val="black"/>
              </a:solidFill>
              <a:latin typeface="Times New Roman" pitchFamily="18" charset="0"/>
              <a:cs typeface="Times New Roman" pitchFamily="18" charset="0"/>
            </a:endParaRPr>
          </a:p>
        </p:txBody>
      </p:sp>
      <p:sp>
        <p:nvSpPr>
          <p:cNvPr id="6" name="Text Box 9"/>
          <p:cNvSpPr txBox="1">
            <a:spLocks noChangeArrowheads="1"/>
          </p:cNvSpPr>
          <p:nvPr/>
        </p:nvSpPr>
        <p:spPr bwMode="auto">
          <a:xfrm>
            <a:off x="1962150" y="3621314"/>
            <a:ext cx="511108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UNI Chu truyen thong" pitchFamily="66" charset="0"/>
              </a:defRPr>
            </a:lvl1pPr>
            <a:lvl2pPr marL="742950" indent="-285750" eaLnBrk="0" hangingPunct="0">
              <a:defRPr>
                <a:solidFill>
                  <a:schemeClr val="tx1"/>
                </a:solidFill>
                <a:latin typeface="UNI Chu truyen thong" pitchFamily="66" charset="0"/>
              </a:defRPr>
            </a:lvl2pPr>
            <a:lvl3pPr marL="1143000" indent="-228600" eaLnBrk="0" hangingPunct="0">
              <a:defRPr>
                <a:solidFill>
                  <a:schemeClr val="tx1"/>
                </a:solidFill>
                <a:latin typeface="UNI Chu truyen thong" pitchFamily="66" charset="0"/>
              </a:defRPr>
            </a:lvl3pPr>
            <a:lvl4pPr marL="1600200" indent="-228600" eaLnBrk="0" hangingPunct="0">
              <a:defRPr>
                <a:solidFill>
                  <a:schemeClr val="tx1"/>
                </a:solidFill>
                <a:latin typeface="UNI Chu truyen thong" pitchFamily="66" charset="0"/>
              </a:defRPr>
            </a:lvl4pPr>
            <a:lvl5pPr marL="2057400" indent="-228600" eaLnBrk="0" hangingPunct="0">
              <a:defRPr>
                <a:solidFill>
                  <a:schemeClr val="tx1"/>
                </a:solidFill>
                <a:latin typeface="UNI Chu truyen thong" pitchFamily="66" charset="0"/>
              </a:defRPr>
            </a:lvl5pPr>
            <a:lvl6pPr marL="2514600" indent="-228600" eaLnBrk="0" fontAlgn="base" hangingPunct="0">
              <a:spcBef>
                <a:spcPct val="0"/>
              </a:spcBef>
              <a:spcAft>
                <a:spcPct val="0"/>
              </a:spcAft>
              <a:defRPr>
                <a:solidFill>
                  <a:schemeClr val="tx1"/>
                </a:solidFill>
                <a:latin typeface="UNI Chu truyen thong" pitchFamily="66" charset="0"/>
              </a:defRPr>
            </a:lvl6pPr>
            <a:lvl7pPr marL="2971800" indent="-228600" eaLnBrk="0" fontAlgn="base" hangingPunct="0">
              <a:spcBef>
                <a:spcPct val="0"/>
              </a:spcBef>
              <a:spcAft>
                <a:spcPct val="0"/>
              </a:spcAft>
              <a:defRPr>
                <a:solidFill>
                  <a:schemeClr val="tx1"/>
                </a:solidFill>
                <a:latin typeface="UNI Chu truyen thong" pitchFamily="66" charset="0"/>
              </a:defRPr>
            </a:lvl7pPr>
            <a:lvl8pPr marL="3429000" indent="-228600" eaLnBrk="0" fontAlgn="base" hangingPunct="0">
              <a:spcBef>
                <a:spcPct val="0"/>
              </a:spcBef>
              <a:spcAft>
                <a:spcPct val="0"/>
              </a:spcAft>
              <a:defRPr>
                <a:solidFill>
                  <a:schemeClr val="tx1"/>
                </a:solidFill>
                <a:latin typeface="UNI Chu truyen thong" pitchFamily="66" charset="0"/>
              </a:defRPr>
            </a:lvl8pPr>
            <a:lvl9pPr marL="3886200" indent="-228600" eaLnBrk="0" fontAlgn="base" hangingPunct="0">
              <a:spcBef>
                <a:spcPct val="0"/>
              </a:spcBef>
              <a:spcAft>
                <a:spcPct val="0"/>
              </a:spcAft>
              <a:defRPr>
                <a:solidFill>
                  <a:schemeClr val="tx1"/>
                </a:solidFill>
                <a:latin typeface="UNI Chu truyen thong" pitchFamily="66" charset="0"/>
              </a:defRPr>
            </a:lvl9pPr>
          </a:lstStyle>
          <a:p>
            <a:pPr eaLnBrk="1" hangingPunct="1">
              <a:spcBef>
                <a:spcPct val="50000"/>
              </a:spcBef>
            </a:pPr>
            <a:r>
              <a:rPr lang="en-US" sz="2400" dirty="0">
                <a:solidFill>
                  <a:prstClr val="black"/>
                </a:solidFill>
                <a:latin typeface="Times New Roman" pitchFamily="18" charset="0"/>
                <a:cs typeface="Times New Roman" pitchFamily="18" charset="0"/>
              </a:rPr>
              <a:t>A. </a:t>
            </a:r>
            <a:r>
              <a:rPr lang="en-US" sz="2400" dirty="0" err="1" smtClean="0">
                <a:solidFill>
                  <a:prstClr val="black"/>
                </a:solidFill>
                <a:latin typeface="Times New Roman" pitchFamily="18" charset="0"/>
                <a:cs typeface="Times New Roman" pitchFamily="18" charset="0"/>
              </a:rPr>
              <a:t>Tiêu</a:t>
            </a:r>
            <a:r>
              <a:rPr lang="en-US" sz="2400" dirty="0" smtClean="0">
                <a:solidFill>
                  <a:prstClr val="black"/>
                </a:solidFill>
                <a:latin typeface="Times New Roman" pitchFamily="18" charset="0"/>
                <a:cs typeface="Times New Roman" pitchFamily="18" charset="0"/>
              </a:rPr>
              <a:t> </a:t>
            </a:r>
            <a:r>
              <a:rPr lang="en-US" sz="2400" dirty="0" err="1" smtClean="0">
                <a:solidFill>
                  <a:prstClr val="black"/>
                </a:solidFill>
                <a:latin typeface="Times New Roman" pitchFamily="18" charset="0"/>
                <a:cs typeface="Times New Roman" pitchFamily="18" charset="0"/>
              </a:rPr>
              <a:t>đề</a:t>
            </a:r>
            <a:r>
              <a:rPr lang="en-US" sz="2400" dirty="0" smtClean="0">
                <a:solidFill>
                  <a:srgbClr val="FF0000"/>
                </a:solidFill>
                <a:latin typeface="Times New Roman" pitchFamily="18" charset="0"/>
                <a:cs typeface="Times New Roman" pitchFamily="18" charset="0"/>
              </a:rPr>
              <a:t>.</a:t>
            </a:r>
            <a:r>
              <a:rPr lang="en-US" sz="2400" dirty="0" smtClean="0">
                <a:solidFill>
                  <a:prstClr val="black"/>
                </a:solidFill>
                <a:latin typeface="Times New Roman" pitchFamily="18" charset="0"/>
                <a:cs typeface="Times New Roman" pitchFamily="18" charset="0"/>
              </a:rPr>
              <a:t> </a:t>
            </a:r>
            <a:endParaRPr lang="en-US" sz="2400" dirty="0">
              <a:solidFill>
                <a:prstClr val="black"/>
              </a:solidFill>
              <a:latin typeface="Times New Roman" pitchFamily="18" charset="0"/>
              <a:cs typeface="Times New Roman" pitchFamily="18" charset="0"/>
            </a:endParaRPr>
          </a:p>
        </p:txBody>
      </p:sp>
      <p:sp>
        <p:nvSpPr>
          <p:cNvPr id="7" name="Text Box 10"/>
          <p:cNvSpPr txBox="1">
            <a:spLocks noChangeArrowheads="1"/>
          </p:cNvSpPr>
          <p:nvPr/>
        </p:nvSpPr>
        <p:spPr bwMode="auto">
          <a:xfrm>
            <a:off x="1962150" y="4267200"/>
            <a:ext cx="4391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UNI Chu truyen thong" pitchFamily="66" charset="0"/>
              </a:defRPr>
            </a:lvl1pPr>
            <a:lvl2pPr marL="742950" indent="-285750" eaLnBrk="0" hangingPunct="0">
              <a:defRPr>
                <a:solidFill>
                  <a:schemeClr val="tx1"/>
                </a:solidFill>
                <a:latin typeface="UNI Chu truyen thong" pitchFamily="66" charset="0"/>
              </a:defRPr>
            </a:lvl2pPr>
            <a:lvl3pPr marL="1143000" indent="-228600" eaLnBrk="0" hangingPunct="0">
              <a:defRPr>
                <a:solidFill>
                  <a:schemeClr val="tx1"/>
                </a:solidFill>
                <a:latin typeface="UNI Chu truyen thong" pitchFamily="66" charset="0"/>
              </a:defRPr>
            </a:lvl3pPr>
            <a:lvl4pPr marL="1600200" indent="-228600" eaLnBrk="0" hangingPunct="0">
              <a:defRPr>
                <a:solidFill>
                  <a:schemeClr val="tx1"/>
                </a:solidFill>
                <a:latin typeface="UNI Chu truyen thong" pitchFamily="66" charset="0"/>
              </a:defRPr>
            </a:lvl4pPr>
            <a:lvl5pPr marL="2057400" indent="-228600" eaLnBrk="0" hangingPunct="0">
              <a:defRPr>
                <a:solidFill>
                  <a:schemeClr val="tx1"/>
                </a:solidFill>
                <a:latin typeface="UNI Chu truyen thong" pitchFamily="66" charset="0"/>
              </a:defRPr>
            </a:lvl5pPr>
            <a:lvl6pPr marL="2514600" indent="-228600" eaLnBrk="0" fontAlgn="base" hangingPunct="0">
              <a:spcBef>
                <a:spcPct val="0"/>
              </a:spcBef>
              <a:spcAft>
                <a:spcPct val="0"/>
              </a:spcAft>
              <a:defRPr>
                <a:solidFill>
                  <a:schemeClr val="tx1"/>
                </a:solidFill>
                <a:latin typeface="UNI Chu truyen thong" pitchFamily="66" charset="0"/>
              </a:defRPr>
            </a:lvl6pPr>
            <a:lvl7pPr marL="2971800" indent="-228600" eaLnBrk="0" fontAlgn="base" hangingPunct="0">
              <a:spcBef>
                <a:spcPct val="0"/>
              </a:spcBef>
              <a:spcAft>
                <a:spcPct val="0"/>
              </a:spcAft>
              <a:defRPr>
                <a:solidFill>
                  <a:schemeClr val="tx1"/>
                </a:solidFill>
                <a:latin typeface="UNI Chu truyen thong" pitchFamily="66" charset="0"/>
              </a:defRPr>
            </a:lvl7pPr>
            <a:lvl8pPr marL="3429000" indent="-228600" eaLnBrk="0" fontAlgn="base" hangingPunct="0">
              <a:spcBef>
                <a:spcPct val="0"/>
              </a:spcBef>
              <a:spcAft>
                <a:spcPct val="0"/>
              </a:spcAft>
              <a:defRPr>
                <a:solidFill>
                  <a:schemeClr val="tx1"/>
                </a:solidFill>
                <a:latin typeface="UNI Chu truyen thong" pitchFamily="66" charset="0"/>
              </a:defRPr>
            </a:lvl8pPr>
            <a:lvl9pPr marL="3886200" indent="-228600" eaLnBrk="0" fontAlgn="base" hangingPunct="0">
              <a:spcBef>
                <a:spcPct val="0"/>
              </a:spcBef>
              <a:spcAft>
                <a:spcPct val="0"/>
              </a:spcAft>
              <a:defRPr>
                <a:solidFill>
                  <a:schemeClr val="tx1"/>
                </a:solidFill>
                <a:latin typeface="UNI Chu truyen thong" pitchFamily="66" charset="0"/>
              </a:defRPr>
            </a:lvl9pPr>
          </a:lstStyle>
          <a:p>
            <a:pPr eaLnBrk="1" hangingPunct="1">
              <a:spcBef>
                <a:spcPct val="50000"/>
              </a:spcBef>
            </a:pPr>
            <a:r>
              <a:rPr lang="en-US" sz="2400" dirty="0">
                <a:solidFill>
                  <a:prstClr val="black"/>
                </a:solidFill>
                <a:latin typeface="Times New Roman" pitchFamily="18" charset="0"/>
                <a:cs typeface="Times New Roman" pitchFamily="18" charset="0"/>
              </a:rPr>
              <a:t>B. </a:t>
            </a:r>
            <a:r>
              <a:rPr lang="en-US" sz="2400" dirty="0" err="1" smtClean="0">
                <a:solidFill>
                  <a:prstClr val="black"/>
                </a:solidFill>
                <a:latin typeface="Times New Roman" pitchFamily="18" charset="0"/>
                <a:cs typeface="Times New Roman" pitchFamily="18" charset="0"/>
              </a:rPr>
              <a:t>Nội</a:t>
            </a:r>
            <a:r>
              <a:rPr lang="en-US" sz="2400" dirty="0" smtClean="0">
                <a:solidFill>
                  <a:prstClr val="black"/>
                </a:solidFill>
                <a:latin typeface="Times New Roman" pitchFamily="18" charset="0"/>
                <a:cs typeface="Times New Roman" pitchFamily="18" charset="0"/>
              </a:rPr>
              <a:t> dung</a:t>
            </a:r>
            <a:r>
              <a:rPr lang="en-US" sz="2400" dirty="0" smtClean="0">
                <a:solidFill>
                  <a:srgbClr val="FF0000"/>
                </a:solidFill>
                <a:latin typeface="Times New Roman" pitchFamily="18" charset="0"/>
                <a:cs typeface="Times New Roman" pitchFamily="18" charset="0"/>
              </a:rPr>
              <a:t>.</a:t>
            </a:r>
            <a:r>
              <a:rPr lang="en-US" sz="2400" dirty="0" smtClean="0">
                <a:solidFill>
                  <a:prstClr val="black"/>
                </a:solidFill>
                <a:latin typeface="Times New Roman" pitchFamily="18" charset="0"/>
                <a:cs typeface="Times New Roman" pitchFamily="18" charset="0"/>
              </a:rPr>
              <a:t> </a:t>
            </a:r>
            <a:endParaRPr lang="en-US" sz="2400" dirty="0">
              <a:solidFill>
                <a:prstClr val="black"/>
              </a:solidFill>
              <a:latin typeface="Times New Roman" pitchFamily="18" charset="0"/>
              <a:cs typeface="Times New Roman" pitchFamily="18" charset="0"/>
            </a:endParaRPr>
          </a:p>
        </p:txBody>
      </p:sp>
      <p:sp>
        <p:nvSpPr>
          <p:cNvPr id="8" name="Text Box 11"/>
          <p:cNvSpPr txBox="1">
            <a:spLocks noChangeArrowheads="1"/>
          </p:cNvSpPr>
          <p:nvPr/>
        </p:nvSpPr>
        <p:spPr bwMode="auto">
          <a:xfrm>
            <a:off x="1962150" y="4876800"/>
            <a:ext cx="532710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UNI Chu truyen thong" pitchFamily="66" charset="0"/>
              </a:defRPr>
            </a:lvl1pPr>
            <a:lvl2pPr marL="742950" indent="-285750" eaLnBrk="0" hangingPunct="0">
              <a:defRPr>
                <a:solidFill>
                  <a:schemeClr val="tx1"/>
                </a:solidFill>
                <a:latin typeface="UNI Chu truyen thong" pitchFamily="66" charset="0"/>
              </a:defRPr>
            </a:lvl2pPr>
            <a:lvl3pPr marL="1143000" indent="-228600" eaLnBrk="0" hangingPunct="0">
              <a:defRPr>
                <a:solidFill>
                  <a:schemeClr val="tx1"/>
                </a:solidFill>
                <a:latin typeface="UNI Chu truyen thong" pitchFamily="66" charset="0"/>
              </a:defRPr>
            </a:lvl3pPr>
            <a:lvl4pPr marL="1600200" indent="-228600" eaLnBrk="0" hangingPunct="0">
              <a:defRPr>
                <a:solidFill>
                  <a:schemeClr val="tx1"/>
                </a:solidFill>
                <a:latin typeface="UNI Chu truyen thong" pitchFamily="66" charset="0"/>
              </a:defRPr>
            </a:lvl4pPr>
            <a:lvl5pPr marL="2057400" indent="-228600" eaLnBrk="0" hangingPunct="0">
              <a:defRPr>
                <a:solidFill>
                  <a:schemeClr val="tx1"/>
                </a:solidFill>
                <a:latin typeface="UNI Chu truyen thong" pitchFamily="66" charset="0"/>
              </a:defRPr>
            </a:lvl5pPr>
            <a:lvl6pPr marL="2514600" indent="-228600" eaLnBrk="0" fontAlgn="base" hangingPunct="0">
              <a:spcBef>
                <a:spcPct val="0"/>
              </a:spcBef>
              <a:spcAft>
                <a:spcPct val="0"/>
              </a:spcAft>
              <a:defRPr>
                <a:solidFill>
                  <a:schemeClr val="tx1"/>
                </a:solidFill>
                <a:latin typeface="UNI Chu truyen thong" pitchFamily="66" charset="0"/>
              </a:defRPr>
            </a:lvl6pPr>
            <a:lvl7pPr marL="2971800" indent="-228600" eaLnBrk="0" fontAlgn="base" hangingPunct="0">
              <a:spcBef>
                <a:spcPct val="0"/>
              </a:spcBef>
              <a:spcAft>
                <a:spcPct val="0"/>
              </a:spcAft>
              <a:defRPr>
                <a:solidFill>
                  <a:schemeClr val="tx1"/>
                </a:solidFill>
                <a:latin typeface="UNI Chu truyen thong" pitchFamily="66" charset="0"/>
              </a:defRPr>
            </a:lvl7pPr>
            <a:lvl8pPr marL="3429000" indent="-228600" eaLnBrk="0" fontAlgn="base" hangingPunct="0">
              <a:spcBef>
                <a:spcPct val="0"/>
              </a:spcBef>
              <a:spcAft>
                <a:spcPct val="0"/>
              </a:spcAft>
              <a:defRPr>
                <a:solidFill>
                  <a:schemeClr val="tx1"/>
                </a:solidFill>
                <a:latin typeface="UNI Chu truyen thong" pitchFamily="66" charset="0"/>
              </a:defRPr>
            </a:lvl8pPr>
            <a:lvl9pPr marL="3886200" indent="-228600" eaLnBrk="0" fontAlgn="base" hangingPunct="0">
              <a:spcBef>
                <a:spcPct val="0"/>
              </a:spcBef>
              <a:spcAft>
                <a:spcPct val="0"/>
              </a:spcAft>
              <a:defRPr>
                <a:solidFill>
                  <a:schemeClr val="tx1"/>
                </a:solidFill>
                <a:latin typeface="UNI Chu truyen thong" pitchFamily="66" charset="0"/>
              </a:defRPr>
            </a:lvl9pPr>
          </a:lstStyle>
          <a:p>
            <a:pPr eaLnBrk="1" hangingPunct="1">
              <a:spcBef>
                <a:spcPct val="50000"/>
              </a:spcBef>
            </a:pPr>
            <a:r>
              <a:rPr lang="en-US" sz="2400" dirty="0">
                <a:solidFill>
                  <a:prstClr val="black"/>
                </a:solidFill>
                <a:latin typeface="Times New Roman" pitchFamily="18" charset="0"/>
                <a:cs typeface="Times New Roman" pitchFamily="18" charset="0"/>
              </a:rPr>
              <a:t>C. </a:t>
            </a:r>
            <a:r>
              <a:rPr lang="en-US" sz="2400" dirty="0" err="1" smtClean="0">
                <a:solidFill>
                  <a:prstClr val="black"/>
                </a:solidFill>
                <a:latin typeface="Times New Roman" pitchFamily="18" charset="0"/>
                <a:cs typeface="Times New Roman" pitchFamily="18" charset="0"/>
              </a:rPr>
              <a:t>Số</a:t>
            </a:r>
            <a:r>
              <a:rPr lang="en-US" sz="2400" dirty="0" smtClean="0">
                <a:solidFill>
                  <a:prstClr val="black"/>
                </a:solidFill>
                <a:latin typeface="Times New Roman" pitchFamily="18" charset="0"/>
                <a:cs typeface="Times New Roman" pitchFamily="18" charset="0"/>
              </a:rPr>
              <a:t> </a:t>
            </a:r>
            <a:r>
              <a:rPr lang="en-US" sz="2400" dirty="0" err="1" smtClean="0">
                <a:solidFill>
                  <a:prstClr val="black"/>
                </a:solidFill>
                <a:latin typeface="Times New Roman" pitchFamily="18" charset="0"/>
                <a:cs typeface="Times New Roman" pitchFamily="18" charset="0"/>
              </a:rPr>
              <a:t>trang</a:t>
            </a:r>
            <a:r>
              <a:rPr lang="en-US" sz="2400" dirty="0" smtClean="0">
                <a:solidFill>
                  <a:srgbClr val="FF0000"/>
                </a:solidFill>
                <a:latin typeface="Times New Roman" pitchFamily="18" charset="0"/>
                <a:cs typeface="Times New Roman" pitchFamily="18" charset="0"/>
              </a:rPr>
              <a:t>.</a:t>
            </a:r>
            <a:r>
              <a:rPr lang="en-US" sz="2400" dirty="0" smtClean="0">
                <a:solidFill>
                  <a:prstClr val="black"/>
                </a:solidFill>
                <a:latin typeface="Times New Roman" pitchFamily="18" charset="0"/>
                <a:cs typeface="Times New Roman" pitchFamily="18" charset="0"/>
              </a:rPr>
              <a:t> </a:t>
            </a:r>
            <a:endParaRPr lang="en-US" sz="2400" dirty="0">
              <a:solidFill>
                <a:prstClr val="black"/>
              </a:solidFill>
              <a:latin typeface="Times New Roman" pitchFamily="18" charset="0"/>
              <a:cs typeface="Times New Roman" pitchFamily="18" charset="0"/>
            </a:endParaRPr>
          </a:p>
        </p:txBody>
      </p:sp>
      <p:sp>
        <p:nvSpPr>
          <p:cNvPr id="9" name="TextBox 1"/>
          <p:cNvSpPr txBox="1">
            <a:spLocks noChangeArrowheads="1"/>
          </p:cNvSpPr>
          <p:nvPr/>
        </p:nvSpPr>
        <p:spPr bwMode="auto">
          <a:xfrm>
            <a:off x="2667000" y="3581400"/>
            <a:ext cx="1219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UNI Chu truyen thong" pitchFamily="66" charset="0"/>
              </a:defRPr>
            </a:lvl1pPr>
            <a:lvl2pPr marL="742950" indent="-285750" eaLnBrk="0" hangingPunct="0">
              <a:defRPr>
                <a:solidFill>
                  <a:schemeClr val="tx1"/>
                </a:solidFill>
                <a:latin typeface="UNI Chu truyen thong" pitchFamily="66" charset="0"/>
              </a:defRPr>
            </a:lvl2pPr>
            <a:lvl3pPr marL="1143000" indent="-228600" eaLnBrk="0" hangingPunct="0">
              <a:defRPr>
                <a:solidFill>
                  <a:schemeClr val="tx1"/>
                </a:solidFill>
                <a:latin typeface="UNI Chu truyen thong" pitchFamily="66" charset="0"/>
              </a:defRPr>
            </a:lvl3pPr>
            <a:lvl4pPr marL="1600200" indent="-228600" eaLnBrk="0" hangingPunct="0">
              <a:defRPr>
                <a:solidFill>
                  <a:schemeClr val="tx1"/>
                </a:solidFill>
                <a:latin typeface="UNI Chu truyen thong" pitchFamily="66" charset="0"/>
              </a:defRPr>
            </a:lvl4pPr>
            <a:lvl5pPr marL="2057400" indent="-228600" eaLnBrk="0" hangingPunct="0">
              <a:defRPr>
                <a:solidFill>
                  <a:schemeClr val="tx1"/>
                </a:solidFill>
                <a:latin typeface="UNI Chu truyen thong" pitchFamily="66" charset="0"/>
              </a:defRPr>
            </a:lvl5pPr>
            <a:lvl6pPr marL="2514600" indent="-228600" eaLnBrk="0" fontAlgn="base" hangingPunct="0">
              <a:spcBef>
                <a:spcPct val="0"/>
              </a:spcBef>
              <a:spcAft>
                <a:spcPct val="0"/>
              </a:spcAft>
              <a:defRPr>
                <a:solidFill>
                  <a:schemeClr val="tx1"/>
                </a:solidFill>
                <a:latin typeface="UNI Chu truyen thong" pitchFamily="66" charset="0"/>
              </a:defRPr>
            </a:lvl6pPr>
            <a:lvl7pPr marL="2971800" indent="-228600" eaLnBrk="0" fontAlgn="base" hangingPunct="0">
              <a:spcBef>
                <a:spcPct val="0"/>
              </a:spcBef>
              <a:spcAft>
                <a:spcPct val="0"/>
              </a:spcAft>
              <a:defRPr>
                <a:solidFill>
                  <a:schemeClr val="tx1"/>
                </a:solidFill>
                <a:latin typeface="UNI Chu truyen thong" pitchFamily="66" charset="0"/>
              </a:defRPr>
            </a:lvl7pPr>
            <a:lvl8pPr marL="3429000" indent="-228600" eaLnBrk="0" fontAlgn="base" hangingPunct="0">
              <a:spcBef>
                <a:spcPct val="0"/>
              </a:spcBef>
              <a:spcAft>
                <a:spcPct val="0"/>
              </a:spcAft>
              <a:defRPr>
                <a:solidFill>
                  <a:schemeClr val="tx1"/>
                </a:solidFill>
                <a:latin typeface="UNI Chu truyen thong" pitchFamily="66" charset="0"/>
              </a:defRPr>
            </a:lvl8pPr>
            <a:lvl9pPr marL="3886200" indent="-228600" eaLnBrk="0" fontAlgn="base" hangingPunct="0">
              <a:spcBef>
                <a:spcPct val="0"/>
              </a:spcBef>
              <a:spcAft>
                <a:spcPct val="0"/>
              </a:spcAft>
              <a:defRPr>
                <a:solidFill>
                  <a:schemeClr val="tx1"/>
                </a:solidFill>
                <a:latin typeface="UNI Chu truyen thong" pitchFamily="66" charset="0"/>
              </a:defRPr>
            </a:lvl9pPr>
          </a:lstStyle>
          <a:p>
            <a:pPr eaLnBrk="1" hangingPunct="1"/>
            <a:endParaRPr lang="en-US">
              <a:solidFill>
                <a:prstClr val="black"/>
              </a:solidFill>
            </a:endParaRPr>
          </a:p>
        </p:txBody>
      </p:sp>
      <p:sp>
        <p:nvSpPr>
          <p:cNvPr id="10" name="Oval 12"/>
          <p:cNvSpPr>
            <a:spLocks noChangeArrowheads="1"/>
          </p:cNvSpPr>
          <p:nvPr/>
        </p:nvSpPr>
        <p:spPr bwMode="auto">
          <a:xfrm>
            <a:off x="1927225" y="5502128"/>
            <a:ext cx="476250" cy="457200"/>
          </a:xfrm>
          <a:prstGeom prst="ellipse">
            <a:avLst/>
          </a:prstGeom>
          <a:noFill/>
          <a:ln w="38100" cmpd="dbl">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vi-VN">
              <a:solidFill>
                <a:prstClr val="black"/>
              </a:solidFill>
            </a:endParaRPr>
          </a:p>
        </p:txBody>
      </p:sp>
      <p:sp>
        <p:nvSpPr>
          <p:cNvPr id="12" name="Oval 11">
            <a:hlinkClick r:id="rId3" action="ppaction://hlinksldjump"/>
          </p:cNvPr>
          <p:cNvSpPr/>
          <p:nvPr/>
        </p:nvSpPr>
        <p:spPr>
          <a:xfrm>
            <a:off x="7943850" y="5949280"/>
            <a:ext cx="1028700" cy="664945"/>
          </a:xfrm>
          <a:prstGeom prst="ellipse">
            <a:avLst/>
          </a:prstGeom>
          <a:blipFill>
            <a:blip r:embed="rId4"/>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0000CC"/>
              </a:solidFill>
            </a:endParaRPr>
          </a:p>
        </p:txBody>
      </p:sp>
      <p:sp>
        <p:nvSpPr>
          <p:cNvPr id="13" name="Text Box 11"/>
          <p:cNvSpPr txBox="1">
            <a:spLocks noChangeArrowheads="1"/>
          </p:cNvSpPr>
          <p:nvPr/>
        </p:nvSpPr>
        <p:spPr bwMode="auto">
          <a:xfrm>
            <a:off x="1962150" y="5487614"/>
            <a:ext cx="664229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UNI Chu truyen thong" pitchFamily="66" charset="0"/>
              </a:defRPr>
            </a:lvl1pPr>
            <a:lvl2pPr marL="742950" indent="-285750" eaLnBrk="0" hangingPunct="0">
              <a:defRPr>
                <a:solidFill>
                  <a:schemeClr val="tx1"/>
                </a:solidFill>
                <a:latin typeface="UNI Chu truyen thong" pitchFamily="66" charset="0"/>
              </a:defRPr>
            </a:lvl2pPr>
            <a:lvl3pPr marL="1143000" indent="-228600" eaLnBrk="0" hangingPunct="0">
              <a:defRPr>
                <a:solidFill>
                  <a:schemeClr val="tx1"/>
                </a:solidFill>
                <a:latin typeface="UNI Chu truyen thong" pitchFamily="66" charset="0"/>
              </a:defRPr>
            </a:lvl3pPr>
            <a:lvl4pPr marL="1600200" indent="-228600" eaLnBrk="0" hangingPunct="0">
              <a:defRPr>
                <a:solidFill>
                  <a:schemeClr val="tx1"/>
                </a:solidFill>
                <a:latin typeface="UNI Chu truyen thong" pitchFamily="66" charset="0"/>
              </a:defRPr>
            </a:lvl4pPr>
            <a:lvl5pPr marL="2057400" indent="-228600" eaLnBrk="0" hangingPunct="0">
              <a:defRPr>
                <a:solidFill>
                  <a:schemeClr val="tx1"/>
                </a:solidFill>
                <a:latin typeface="UNI Chu truyen thong" pitchFamily="66" charset="0"/>
              </a:defRPr>
            </a:lvl5pPr>
            <a:lvl6pPr marL="2514600" indent="-228600" eaLnBrk="0" fontAlgn="base" hangingPunct="0">
              <a:spcBef>
                <a:spcPct val="0"/>
              </a:spcBef>
              <a:spcAft>
                <a:spcPct val="0"/>
              </a:spcAft>
              <a:defRPr>
                <a:solidFill>
                  <a:schemeClr val="tx1"/>
                </a:solidFill>
                <a:latin typeface="UNI Chu truyen thong" pitchFamily="66" charset="0"/>
              </a:defRPr>
            </a:lvl6pPr>
            <a:lvl7pPr marL="2971800" indent="-228600" eaLnBrk="0" fontAlgn="base" hangingPunct="0">
              <a:spcBef>
                <a:spcPct val="0"/>
              </a:spcBef>
              <a:spcAft>
                <a:spcPct val="0"/>
              </a:spcAft>
              <a:defRPr>
                <a:solidFill>
                  <a:schemeClr val="tx1"/>
                </a:solidFill>
                <a:latin typeface="UNI Chu truyen thong" pitchFamily="66" charset="0"/>
              </a:defRPr>
            </a:lvl7pPr>
            <a:lvl8pPr marL="3429000" indent="-228600" eaLnBrk="0" fontAlgn="base" hangingPunct="0">
              <a:spcBef>
                <a:spcPct val="0"/>
              </a:spcBef>
              <a:spcAft>
                <a:spcPct val="0"/>
              </a:spcAft>
              <a:defRPr>
                <a:solidFill>
                  <a:schemeClr val="tx1"/>
                </a:solidFill>
                <a:latin typeface="UNI Chu truyen thong" pitchFamily="66" charset="0"/>
              </a:defRPr>
            </a:lvl8pPr>
            <a:lvl9pPr marL="3886200" indent="-228600" eaLnBrk="0" fontAlgn="base" hangingPunct="0">
              <a:spcBef>
                <a:spcPct val="0"/>
              </a:spcBef>
              <a:spcAft>
                <a:spcPct val="0"/>
              </a:spcAft>
              <a:defRPr>
                <a:solidFill>
                  <a:schemeClr val="tx1"/>
                </a:solidFill>
                <a:latin typeface="UNI Chu truyen thong" pitchFamily="66" charset="0"/>
              </a:defRPr>
            </a:lvl9pPr>
          </a:lstStyle>
          <a:p>
            <a:pPr eaLnBrk="1" hangingPunct="1">
              <a:spcBef>
                <a:spcPct val="50000"/>
              </a:spcBef>
            </a:pPr>
            <a:r>
              <a:rPr lang="en-US" sz="2400" dirty="0">
                <a:solidFill>
                  <a:prstClr val="black"/>
                </a:solidFill>
                <a:latin typeface="Times New Roman" pitchFamily="18" charset="0"/>
                <a:cs typeface="Times New Roman" pitchFamily="18" charset="0"/>
              </a:rPr>
              <a:t>D</a:t>
            </a:r>
            <a:r>
              <a:rPr lang="en-US" sz="2400" dirty="0" smtClean="0">
                <a:solidFill>
                  <a:prstClr val="black"/>
                </a:solidFill>
                <a:latin typeface="Times New Roman" pitchFamily="18" charset="0"/>
                <a:cs typeface="Times New Roman" pitchFamily="18" charset="0"/>
              </a:rPr>
              <a:t>. </a:t>
            </a:r>
            <a:r>
              <a:rPr lang="en-US" sz="2400" dirty="0" err="1" smtClean="0">
                <a:solidFill>
                  <a:prstClr val="black"/>
                </a:solidFill>
                <a:latin typeface="Times New Roman" pitchFamily="18" charset="0"/>
                <a:cs typeface="Times New Roman" pitchFamily="18" charset="0"/>
              </a:rPr>
              <a:t>Tiêu</a:t>
            </a:r>
            <a:r>
              <a:rPr lang="en-US" sz="2400" dirty="0" smtClean="0">
                <a:solidFill>
                  <a:prstClr val="black"/>
                </a:solidFill>
                <a:latin typeface="Times New Roman" pitchFamily="18" charset="0"/>
                <a:cs typeface="Times New Roman" pitchFamily="18" charset="0"/>
              </a:rPr>
              <a:t> </a:t>
            </a:r>
            <a:r>
              <a:rPr lang="en-US" sz="2400" dirty="0" err="1" smtClean="0">
                <a:solidFill>
                  <a:prstClr val="black"/>
                </a:solidFill>
                <a:latin typeface="Times New Roman" pitchFamily="18" charset="0"/>
                <a:cs typeface="Times New Roman" pitchFamily="18" charset="0"/>
              </a:rPr>
              <a:t>đề</a:t>
            </a:r>
            <a:r>
              <a:rPr lang="en-US" sz="2400" dirty="0" smtClean="0">
                <a:solidFill>
                  <a:prstClr val="black"/>
                </a:solidFill>
                <a:latin typeface="Times New Roman" pitchFamily="18" charset="0"/>
                <a:cs typeface="Times New Roman" pitchFamily="18" charset="0"/>
              </a:rPr>
              <a:t>, </a:t>
            </a:r>
            <a:r>
              <a:rPr lang="en-US" sz="2400" dirty="0" err="1" smtClean="0">
                <a:solidFill>
                  <a:prstClr val="black"/>
                </a:solidFill>
                <a:latin typeface="Times New Roman" pitchFamily="18" charset="0"/>
                <a:cs typeface="Times New Roman" pitchFamily="18" charset="0"/>
              </a:rPr>
              <a:t>nội</a:t>
            </a:r>
            <a:r>
              <a:rPr lang="en-US" sz="2400" dirty="0" smtClean="0">
                <a:solidFill>
                  <a:prstClr val="black"/>
                </a:solidFill>
                <a:latin typeface="Times New Roman" pitchFamily="18" charset="0"/>
                <a:cs typeface="Times New Roman" pitchFamily="18" charset="0"/>
              </a:rPr>
              <a:t> dung, </a:t>
            </a:r>
            <a:r>
              <a:rPr lang="en-US" sz="2400" dirty="0" err="1" smtClean="0">
                <a:solidFill>
                  <a:prstClr val="black"/>
                </a:solidFill>
                <a:latin typeface="Times New Roman" pitchFamily="18" charset="0"/>
                <a:cs typeface="Times New Roman" pitchFamily="18" charset="0"/>
              </a:rPr>
              <a:t>số</a:t>
            </a:r>
            <a:r>
              <a:rPr lang="en-US" sz="2400" dirty="0" smtClean="0">
                <a:solidFill>
                  <a:prstClr val="black"/>
                </a:solidFill>
                <a:latin typeface="Times New Roman" pitchFamily="18" charset="0"/>
                <a:cs typeface="Times New Roman" pitchFamily="18" charset="0"/>
              </a:rPr>
              <a:t> </a:t>
            </a:r>
            <a:r>
              <a:rPr lang="en-US" sz="2400" dirty="0" err="1" smtClean="0">
                <a:solidFill>
                  <a:prstClr val="black"/>
                </a:solidFill>
                <a:latin typeface="Times New Roman" pitchFamily="18" charset="0"/>
                <a:cs typeface="Times New Roman" pitchFamily="18" charset="0"/>
              </a:rPr>
              <a:t>trang</a:t>
            </a:r>
            <a:r>
              <a:rPr lang="en-US" sz="2400" dirty="0" smtClean="0">
                <a:solidFill>
                  <a:prstClr val="black"/>
                </a:solidFill>
                <a:latin typeface="Times New Roman" pitchFamily="18" charset="0"/>
                <a:cs typeface="Times New Roman" pitchFamily="18" charset="0"/>
              </a:rPr>
              <a:t>, </a:t>
            </a:r>
            <a:r>
              <a:rPr lang="en-US" sz="2400" dirty="0" err="1" smtClean="0">
                <a:solidFill>
                  <a:prstClr val="black"/>
                </a:solidFill>
                <a:latin typeface="Times New Roman" pitchFamily="18" charset="0"/>
                <a:cs typeface="Times New Roman" pitchFamily="18" charset="0"/>
              </a:rPr>
              <a:t>ngày</a:t>
            </a:r>
            <a:r>
              <a:rPr lang="en-US" sz="2400" dirty="0" smtClean="0">
                <a:solidFill>
                  <a:prstClr val="black"/>
                </a:solidFill>
                <a:latin typeface="Times New Roman" pitchFamily="18" charset="0"/>
                <a:cs typeface="Times New Roman" pitchFamily="18" charset="0"/>
              </a:rPr>
              <a:t> </a:t>
            </a:r>
            <a:r>
              <a:rPr lang="en-US" sz="2400" dirty="0" err="1" smtClean="0">
                <a:solidFill>
                  <a:prstClr val="black"/>
                </a:solidFill>
                <a:latin typeface="Times New Roman" pitchFamily="18" charset="0"/>
                <a:cs typeface="Times New Roman" pitchFamily="18" charset="0"/>
              </a:rPr>
              <a:t>tháng</a:t>
            </a:r>
            <a:r>
              <a:rPr lang="en-US" sz="2400" dirty="0" smtClean="0">
                <a:solidFill>
                  <a:prstClr val="black"/>
                </a:solidFill>
                <a:latin typeface="Times New Roman" pitchFamily="18" charset="0"/>
                <a:cs typeface="Times New Roman" pitchFamily="18" charset="0"/>
              </a:rPr>
              <a:t>…</a:t>
            </a:r>
            <a:r>
              <a:rPr lang="en-US" sz="2400" dirty="0" smtClean="0">
                <a:solidFill>
                  <a:srgbClr val="FF0000"/>
                </a:solidFill>
                <a:latin typeface="Times New Roman" pitchFamily="18" charset="0"/>
                <a:cs typeface="Times New Roman" pitchFamily="18" charset="0"/>
              </a:rPr>
              <a:t>.</a:t>
            </a:r>
            <a:r>
              <a:rPr lang="en-US" sz="2400" dirty="0" smtClean="0">
                <a:solidFill>
                  <a:prstClr val="black"/>
                </a:solidFill>
                <a:latin typeface="Times New Roman" pitchFamily="18" charset="0"/>
                <a:cs typeface="Times New Roman" pitchFamily="18" charset="0"/>
              </a:rPr>
              <a:t> </a:t>
            </a:r>
            <a:endParaRPr lang="en-US" sz="2400"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3022121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strips(downLeft)">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4" name="Text Box 16"/>
          <p:cNvSpPr txBox="1">
            <a:spLocks noChangeArrowheads="1"/>
          </p:cNvSpPr>
          <p:nvPr/>
        </p:nvSpPr>
        <p:spPr bwMode="auto">
          <a:xfrm>
            <a:off x="1981200" y="1052736"/>
            <a:ext cx="4572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UNI Chu truyen thong" pitchFamily="66" charset="0"/>
              </a:defRPr>
            </a:lvl1pPr>
            <a:lvl2pPr marL="742950" indent="-285750" eaLnBrk="0" hangingPunct="0">
              <a:defRPr>
                <a:solidFill>
                  <a:schemeClr val="tx1"/>
                </a:solidFill>
                <a:latin typeface="UNI Chu truyen thong" pitchFamily="66" charset="0"/>
              </a:defRPr>
            </a:lvl2pPr>
            <a:lvl3pPr marL="1143000" indent="-228600" eaLnBrk="0" hangingPunct="0">
              <a:defRPr>
                <a:solidFill>
                  <a:schemeClr val="tx1"/>
                </a:solidFill>
                <a:latin typeface="UNI Chu truyen thong" pitchFamily="66" charset="0"/>
              </a:defRPr>
            </a:lvl3pPr>
            <a:lvl4pPr marL="1600200" indent="-228600" eaLnBrk="0" hangingPunct="0">
              <a:defRPr>
                <a:solidFill>
                  <a:schemeClr val="tx1"/>
                </a:solidFill>
                <a:latin typeface="UNI Chu truyen thong" pitchFamily="66" charset="0"/>
              </a:defRPr>
            </a:lvl4pPr>
            <a:lvl5pPr marL="2057400" indent="-228600" eaLnBrk="0" hangingPunct="0">
              <a:defRPr>
                <a:solidFill>
                  <a:schemeClr val="tx1"/>
                </a:solidFill>
                <a:latin typeface="UNI Chu truyen thong" pitchFamily="66" charset="0"/>
              </a:defRPr>
            </a:lvl5pPr>
            <a:lvl6pPr marL="2514600" indent="-228600" eaLnBrk="0" fontAlgn="base" hangingPunct="0">
              <a:spcBef>
                <a:spcPct val="0"/>
              </a:spcBef>
              <a:spcAft>
                <a:spcPct val="0"/>
              </a:spcAft>
              <a:defRPr>
                <a:solidFill>
                  <a:schemeClr val="tx1"/>
                </a:solidFill>
                <a:latin typeface="UNI Chu truyen thong" pitchFamily="66" charset="0"/>
              </a:defRPr>
            </a:lvl6pPr>
            <a:lvl7pPr marL="2971800" indent="-228600" eaLnBrk="0" fontAlgn="base" hangingPunct="0">
              <a:spcBef>
                <a:spcPct val="0"/>
              </a:spcBef>
              <a:spcAft>
                <a:spcPct val="0"/>
              </a:spcAft>
              <a:defRPr>
                <a:solidFill>
                  <a:schemeClr val="tx1"/>
                </a:solidFill>
                <a:latin typeface="UNI Chu truyen thong" pitchFamily="66" charset="0"/>
              </a:defRPr>
            </a:lvl7pPr>
            <a:lvl8pPr marL="3429000" indent="-228600" eaLnBrk="0" fontAlgn="base" hangingPunct="0">
              <a:spcBef>
                <a:spcPct val="0"/>
              </a:spcBef>
              <a:spcAft>
                <a:spcPct val="0"/>
              </a:spcAft>
              <a:defRPr>
                <a:solidFill>
                  <a:schemeClr val="tx1"/>
                </a:solidFill>
                <a:latin typeface="UNI Chu truyen thong" pitchFamily="66" charset="0"/>
              </a:defRPr>
            </a:lvl8pPr>
            <a:lvl9pPr marL="3886200" indent="-228600" eaLnBrk="0" fontAlgn="base" hangingPunct="0">
              <a:spcBef>
                <a:spcPct val="0"/>
              </a:spcBef>
              <a:spcAft>
                <a:spcPct val="0"/>
              </a:spcAft>
              <a:defRPr>
                <a:solidFill>
                  <a:schemeClr val="tx1"/>
                </a:solidFill>
                <a:latin typeface="UNI Chu truyen thong" pitchFamily="66" charset="0"/>
              </a:defRPr>
            </a:lvl9pPr>
          </a:lstStyle>
          <a:p>
            <a:pPr algn="ctr"/>
            <a:r>
              <a:rPr lang="en-US" sz="3600" b="1" cap="all" dirty="0" smtClean="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Times New Roman" pitchFamily="18" charset="0"/>
                <a:cs typeface="Times New Roman" pitchFamily="18" charset="0"/>
              </a:rPr>
              <a:t>Ô </a:t>
            </a:r>
            <a:r>
              <a:rPr lang="en-US" sz="3600" b="1" cap="all" dirty="0" err="1" smtClean="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Times New Roman" pitchFamily="18" charset="0"/>
                <a:cs typeface="Times New Roman" pitchFamily="18" charset="0"/>
              </a:rPr>
              <a:t>Số</a:t>
            </a:r>
            <a:r>
              <a:rPr lang="en-US" sz="3600" b="1" cap="all" dirty="0" smtClean="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Times New Roman" pitchFamily="18" charset="0"/>
                <a:cs typeface="Times New Roman" pitchFamily="18" charset="0"/>
              </a:rPr>
              <a:t> 4</a:t>
            </a:r>
            <a:endParaRPr lang="en-US" sz="36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Times New Roman" pitchFamily="18" charset="0"/>
              <a:cs typeface="Times New Roman" pitchFamily="18" charset="0"/>
            </a:endParaRPr>
          </a:p>
        </p:txBody>
      </p:sp>
      <p:sp>
        <p:nvSpPr>
          <p:cNvPr id="9" name="TextBox 1"/>
          <p:cNvSpPr txBox="1">
            <a:spLocks noChangeArrowheads="1"/>
          </p:cNvSpPr>
          <p:nvPr/>
        </p:nvSpPr>
        <p:spPr bwMode="auto">
          <a:xfrm>
            <a:off x="2667000" y="3581400"/>
            <a:ext cx="1219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UNI Chu truyen thong" pitchFamily="66" charset="0"/>
              </a:defRPr>
            </a:lvl1pPr>
            <a:lvl2pPr marL="742950" indent="-285750" eaLnBrk="0" hangingPunct="0">
              <a:defRPr>
                <a:solidFill>
                  <a:schemeClr val="tx1"/>
                </a:solidFill>
                <a:latin typeface="UNI Chu truyen thong" pitchFamily="66" charset="0"/>
              </a:defRPr>
            </a:lvl2pPr>
            <a:lvl3pPr marL="1143000" indent="-228600" eaLnBrk="0" hangingPunct="0">
              <a:defRPr>
                <a:solidFill>
                  <a:schemeClr val="tx1"/>
                </a:solidFill>
                <a:latin typeface="UNI Chu truyen thong" pitchFamily="66" charset="0"/>
              </a:defRPr>
            </a:lvl3pPr>
            <a:lvl4pPr marL="1600200" indent="-228600" eaLnBrk="0" hangingPunct="0">
              <a:defRPr>
                <a:solidFill>
                  <a:schemeClr val="tx1"/>
                </a:solidFill>
                <a:latin typeface="UNI Chu truyen thong" pitchFamily="66" charset="0"/>
              </a:defRPr>
            </a:lvl4pPr>
            <a:lvl5pPr marL="2057400" indent="-228600" eaLnBrk="0" hangingPunct="0">
              <a:defRPr>
                <a:solidFill>
                  <a:schemeClr val="tx1"/>
                </a:solidFill>
                <a:latin typeface="UNI Chu truyen thong" pitchFamily="66" charset="0"/>
              </a:defRPr>
            </a:lvl5pPr>
            <a:lvl6pPr marL="2514600" indent="-228600" eaLnBrk="0" fontAlgn="base" hangingPunct="0">
              <a:spcBef>
                <a:spcPct val="0"/>
              </a:spcBef>
              <a:spcAft>
                <a:spcPct val="0"/>
              </a:spcAft>
              <a:defRPr>
                <a:solidFill>
                  <a:schemeClr val="tx1"/>
                </a:solidFill>
                <a:latin typeface="UNI Chu truyen thong" pitchFamily="66" charset="0"/>
              </a:defRPr>
            </a:lvl6pPr>
            <a:lvl7pPr marL="2971800" indent="-228600" eaLnBrk="0" fontAlgn="base" hangingPunct="0">
              <a:spcBef>
                <a:spcPct val="0"/>
              </a:spcBef>
              <a:spcAft>
                <a:spcPct val="0"/>
              </a:spcAft>
              <a:defRPr>
                <a:solidFill>
                  <a:schemeClr val="tx1"/>
                </a:solidFill>
                <a:latin typeface="UNI Chu truyen thong" pitchFamily="66" charset="0"/>
              </a:defRPr>
            </a:lvl7pPr>
            <a:lvl8pPr marL="3429000" indent="-228600" eaLnBrk="0" fontAlgn="base" hangingPunct="0">
              <a:spcBef>
                <a:spcPct val="0"/>
              </a:spcBef>
              <a:spcAft>
                <a:spcPct val="0"/>
              </a:spcAft>
              <a:defRPr>
                <a:solidFill>
                  <a:schemeClr val="tx1"/>
                </a:solidFill>
                <a:latin typeface="UNI Chu truyen thong" pitchFamily="66" charset="0"/>
              </a:defRPr>
            </a:lvl8pPr>
            <a:lvl9pPr marL="3886200" indent="-228600" eaLnBrk="0" fontAlgn="base" hangingPunct="0">
              <a:spcBef>
                <a:spcPct val="0"/>
              </a:spcBef>
              <a:spcAft>
                <a:spcPct val="0"/>
              </a:spcAft>
              <a:defRPr>
                <a:solidFill>
                  <a:schemeClr val="tx1"/>
                </a:solidFill>
                <a:latin typeface="UNI Chu truyen thong" pitchFamily="66" charset="0"/>
              </a:defRPr>
            </a:lvl9pPr>
          </a:lstStyle>
          <a:p>
            <a:pPr eaLnBrk="1" hangingPunct="1"/>
            <a:endParaRPr lang="en-US">
              <a:solidFill>
                <a:prstClr val="black"/>
              </a:solidFill>
            </a:endParaRPr>
          </a:p>
        </p:txBody>
      </p:sp>
      <p:sp>
        <p:nvSpPr>
          <p:cNvPr id="12" name="Oval 11">
            <a:hlinkClick r:id="rId3" action="ppaction://hlinksldjump"/>
          </p:cNvPr>
          <p:cNvSpPr/>
          <p:nvPr/>
        </p:nvSpPr>
        <p:spPr>
          <a:xfrm>
            <a:off x="7943850" y="5949280"/>
            <a:ext cx="1028700" cy="664945"/>
          </a:xfrm>
          <a:prstGeom prst="ellipse">
            <a:avLst/>
          </a:prstGeom>
          <a:blipFill>
            <a:blip r:embed="rId4"/>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0000CC"/>
              </a:solidFill>
            </a:endParaRPr>
          </a:p>
        </p:txBody>
      </p:sp>
      <p:sp>
        <p:nvSpPr>
          <p:cNvPr id="11" name="Text Box 16"/>
          <p:cNvSpPr txBox="1">
            <a:spLocks noChangeArrowheads="1"/>
          </p:cNvSpPr>
          <p:nvPr/>
        </p:nvSpPr>
        <p:spPr bwMode="auto">
          <a:xfrm>
            <a:off x="1166444" y="2780928"/>
            <a:ext cx="67774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UNI Chu truyen thong" pitchFamily="66" charset="0"/>
              </a:defRPr>
            </a:lvl1pPr>
            <a:lvl2pPr marL="742950" indent="-285750" eaLnBrk="0" hangingPunct="0">
              <a:defRPr>
                <a:solidFill>
                  <a:schemeClr val="tx1"/>
                </a:solidFill>
                <a:latin typeface="UNI Chu truyen thong" pitchFamily="66" charset="0"/>
              </a:defRPr>
            </a:lvl2pPr>
            <a:lvl3pPr marL="1143000" indent="-228600" eaLnBrk="0" hangingPunct="0">
              <a:defRPr>
                <a:solidFill>
                  <a:schemeClr val="tx1"/>
                </a:solidFill>
                <a:latin typeface="UNI Chu truyen thong" pitchFamily="66" charset="0"/>
              </a:defRPr>
            </a:lvl3pPr>
            <a:lvl4pPr marL="1600200" indent="-228600" eaLnBrk="0" hangingPunct="0">
              <a:defRPr>
                <a:solidFill>
                  <a:schemeClr val="tx1"/>
                </a:solidFill>
                <a:latin typeface="UNI Chu truyen thong" pitchFamily="66" charset="0"/>
              </a:defRPr>
            </a:lvl4pPr>
            <a:lvl5pPr marL="2057400" indent="-228600" eaLnBrk="0" hangingPunct="0">
              <a:defRPr>
                <a:solidFill>
                  <a:schemeClr val="tx1"/>
                </a:solidFill>
                <a:latin typeface="UNI Chu truyen thong" pitchFamily="66" charset="0"/>
              </a:defRPr>
            </a:lvl5pPr>
            <a:lvl6pPr marL="2514600" indent="-228600" eaLnBrk="0" fontAlgn="base" hangingPunct="0">
              <a:spcBef>
                <a:spcPct val="0"/>
              </a:spcBef>
              <a:spcAft>
                <a:spcPct val="0"/>
              </a:spcAft>
              <a:defRPr>
                <a:solidFill>
                  <a:schemeClr val="tx1"/>
                </a:solidFill>
                <a:latin typeface="UNI Chu truyen thong" pitchFamily="66" charset="0"/>
              </a:defRPr>
            </a:lvl6pPr>
            <a:lvl7pPr marL="2971800" indent="-228600" eaLnBrk="0" fontAlgn="base" hangingPunct="0">
              <a:spcBef>
                <a:spcPct val="0"/>
              </a:spcBef>
              <a:spcAft>
                <a:spcPct val="0"/>
              </a:spcAft>
              <a:defRPr>
                <a:solidFill>
                  <a:schemeClr val="tx1"/>
                </a:solidFill>
                <a:latin typeface="UNI Chu truyen thong" pitchFamily="66" charset="0"/>
              </a:defRPr>
            </a:lvl7pPr>
            <a:lvl8pPr marL="3429000" indent="-228600" eaLnBrk="0" fontAlgn="base" hangingPunct="0">
              <a:spcBef>
                <a:spcPct val="0"/>
              </a:spcBef>
              <a:spcAft>
                <a:spcPct val="0"/>
              </a:spcAft>
              <a:defRPr>
                <a:solidFill>
                  <a:schemeClr val="tx1"/>
                </a:solidFill>
                <a:latin typeface="UNI Chu truyen thong" pitchFamily="66" charset="0"/>
              </a:defRPr>
            </a:lvl8pPr>
            <a:lvl9pPr marL="3886200" indent="-228600" eaLnBrk="0" fontAlgn="base" hangingPunct="0">
              <a:spcBef>
                <a:spcPct val="0"/>
              </a:spcBef>
              <a:spcAft>
                <a:spcPct val="0"/>
              </a:spcAft>
              <a:defRPr>
                <a:solidFill>
                  <a:schemeClr val="tx1"/>
                </a:solidFill>
                <a:latin typeface="UNI Chu truyen thong" pitchFamily="66" charset="0"/>
              </a:defRPr>
            </a:lvl9pPr>
          </a:lstStyle>
          <a:p>
            <a:pPr algn="ctr"/>
            <a:r>
              <a:rPr lang="en-US" sz="3600" cap="all" dirty="0" err="1" smtClean="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Times New Roman" pitchFamily="18" charset="0"/>
                <a:cs typeface="Times New Roman" pitchFamily="18" charset="0"/>
              </a:rPr>
              <a:t>Bạn</a:t>
            </a:r>
            <a:r>
              <a:rPr lang="en-US" sz="3600" cap="all" dirty="0" smtClean="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Times New Roman" pitchFamily="18" charset="0"/>
                <a:cs typeface="Times New Roman" pitchFamily="18" charset="0"/>
              </a:rPr>
              <a:t> </a:t>
            </a:r>
            <a:r>
              <a:rPr lang="en-US" sz="3600" cap="all" dirty="0" err="1" smtClean="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Times New Roman" pitchFamily="18" charset="0"/>
                <a:cs typeface="Times New Roman" pitchFamily="18" charset="0"/>
              </a:rPr>
              <a:t>thât</a:t>
            </a:r>
            <a:r>
              <a:rPr lang="en-US" sz="3600" cap="all" dirty="0" smtClean="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Times New Roman" pitchFamily="18" charset="0"/>
                <a:cs typeface="Times New Roman" pitchFamily="18" charset="0"/>
              </a:rPr>
              <a:t> may </a:t>
            </a:r>
            <a:r>
              <a:rPr lang="en-US" sz="3600" cap="all" dirty="0" err="1" smtClean="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Times New Roman" pitchFamily="18" charset="0"/>
                <a:cs typeface="Times New Roman" pitchFamily="18" charset="0"/>
              </a:rPr>
              <a:t>mắn</a:t>
            </a:r>
            <a:endParaRPr lang="en-US" sz="3600"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Times New Roman" pitchFamily="18" charset="0"/>
              <a:cs typeface="Times New Roman" pitchFamily="18" charset="0"/>
            </a:endParaRPr>
          </a:p>
        </p:txBody>
      </p:sp>
      <p:sp>
        <p:nvSpPr>
          <p:cNvPr id="14" name="Text Box 19"/>
          <p:cNvSpPr txBox="1">
            <a:spLocks noChangeArrowheads="1"/>
          </p:cNvSpPr>
          <p:nvPr/>
        </p:nvSpPr>
        <p:spPr bwMode="auto">
          <a:xfrm>
            <a:off x="838200" y="3581400"/>
            <a:ext cx="7620000" cy="1354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UNI Chu truyen thong" pitchFamily="66" charset="0"/>
              </a:defRPr>
            </a:lvl1pPr>
            <a:lvl2pPr marL="742950" indent="-285750" eaLnBrk="0" hangingPunct="0">
              <a:defRPr>
                <a:solidFill>
                  <a:schemeClr val="tx1"/>
                </a:solidFill>
                <a:latin typeface="UNI Chu truyen thong" pitchFamily="66" charset="0"/>
              </a:defRPr>
            </a:lvl2pPr>
            <a:lvl3pPr marL="1143000" indent="-228600" eaLnBrk="0" hangingPunct="0">
              <a:defRPr>
                <a:solidFill>
                  <a:schemeClr val="tx1"/>
                </a:solidFill>
                <a:latin typeface="UNI Chu truyen thong" pitchFamily="66" charset="0"/>
              </a:defRPr>
            </a:lvl3pPr>
            <a:lvl4pPr marL="1600200" indent="-228600" eaLnBrk="0" hangingPunct="0">
              <a:defRPr>
                <a:solidFill>
                  <a:schemeClr val="tx1"/>
                </a:solidFill>
                <a:latin typeface="UNI Chu truyen thong" pitchFamily="66" charset="0"/>
              </a:defRPr>
            </a:lvl4pPr>
            <a:lvl5pPr marL="2057400" indent="-228600" eaLnBrk="0" hangingPunct="0">
              <a:defRPr>
                <a:solidFill>
                  <a:schemeClr val="tx1"/>
                </a:solidFill>
                <a:latin typeface="UNI Chu truyen thong" pitchFamily="66" charset="0"/>
              </a:defRPr>
            </a:lvl5pPr>
            <a:lvl6pPr marL="2514600" indent="-228600" eaLnBrk="0" fontAlgn="base" hangingPunct="0">
              <a:spcBef>
                <a:spcPct val="0"/>
              </a:spcBef>
              <a:spcAft>
                <a:spcPct val="0"/>
              </a:spcAft>
              <a:defRPr>
                <a:solidFill>
                  <a:schemeClr val="tx1"/>
                </a:solidFill>
                <a:latin typeface="UNI Chu truyen thong" pitchFamily="66" charset="0"/>
              </a:defRPr>
            </a:lvl6pPr>
            <a:lvl7pPr marL="2971800" indent="-228600" eaLnBrk="0" fontAlgn="base" hangingPunct="0">
              <a:spcBef>
                <a:spcPct val="0"/>
              </a:spcBef>
              <a:spcAft>
                <a:spcPct val="0"/>
              </a:spcAft>
              <a:defRPr>
                <a:solidFill>
                  <a:schemeClr val="tx1"/>
                </a:solidFill>
                <a:latin typeface="UNI Chu truyen thong" pitchFamily="66" charset="0"/>
              </a:defRPr>
            </a:lvl7pPr>
            <a:lvl8pPr marL="3429000" indent="-228600" eaLnBrk="0" fontAlgn="base" hangingPunct="0">
              <a:spcBef>
                <a:spcPct val="0"/>
              </a:spcBef>
              <a:spcAft>
                <a:spcPct val="0"/>
              </a:spcAft>
              <a:defRPr>
                <a:solidFill>
                  <a:schemeClr val="tx1"/>
                </a:solidFill>
                <a:latin typeface="UNI Chu truyen thong" pitchFamily="66" charset="0"/>
              </a:defRPr>
            </a:lvl8pPr>
            <a:lvl9pPr marL="3886200" indent="-228600" eaLnBrk="0" fontAlgn="base" hangingPunct="0">
              <a:spcBef>
                <a:spcPct val="0"/>
              </a:spcBef>
              <a:spcAft>
                <a:spcPct val="0"/>
              </a:spcAft>
              <a:defRPr>
                <a:solidFill>
                  <a:schemeClr val="tx1"/>
                </a:solidFill>
                <a:latin typeface="UNI Chu truyen thong" pitchFamily="66" charset="0"/>
              </a:defRPr>
            </a:lvl9pPr>
          </a:lstStyle>
          <a:p>
            <a:r>
              <a:rPr lang="en-US" sz="4000" b="1" dirty="0" err="1" smtClean="0">
                <a:latin typeface="Times New Roman" pitchFamily="18" charset="0"/>
                <a:cs typeface="Times New Roman" pitchFamily="18" charset="0"/>
              </a:rPr>
              <a:t>Cả</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lớp</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thưởng</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bạn</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tràng</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pháo</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tay</a:t>
            </a:r>
            <a:endParaRPr lang="vi-VN" sz="4000" b="1" dirty="0">
              <a:latin typeface="Times New Roman" pitchFamily="18" charset="0"/>
              <a:cs typeface="Times New Roman" pitchFamily="18" charset="0"/>
            </a:endParaRPr>
          </a:p>
          <a:p>
            <a:pPr eaLnBrk="1" hangingPunct="1">
              <a:spcBef>
                <a:spcPct val="50000"/>
              </a:spcBef>
              <a:defRPr/>
            </a:pPr>
            <a:endParaRPr lang="en-US" sz="2800" b="1" dirty="0" smtClean="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30221214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4" name="Text Box 16"/>
          <p:cNvSpPr txBox="1">
            <a:spLocks noChangeArrowheads="1"/>
          </p:cNvSpPr>
          <p:nvPr/>
        </p:nvSpPr>
        <p:spPr bwMode="auto">
          <a:xfrm>
            <a:off x="1981200" y="1052736"/>
            <a:ext cx="4572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UNI Chu truyen thong" pitchFamily="66" charset="0"/>
              </a:defRPr>
            </a:lvl1pPr>
            <a:lvl2pPr marL="742950" indent="-285750" eaLnBrk="0" hangingPunct="0">
              <a:defRPr>
                <a:solidFill>
                  <a:schemeClr val="tx1"/>
                </a:solidFill>
                <a:latin typeface="UNI Chu truyen thong" pitchFamily="66" charset="0"/>
              </a:defRPr>
            </a:lvl2pPr>
            <a:lvl3pPr marL="1143000" indent="-228600" eaLnBrk="0" hangingPunct="0">
              <a:defRPr>
                <a:solidFill>
                  <a:schemeClr val="tx1"/>
                </a:solidFill>
                <a:latin typeface="UNI Chu truyen thong" pitchFamily="66" charset="0"/>
              </a:defRPr>
            </a:lvl3pPr>
            <a:lvl4pPr marL="1600200" indent="-228600" eaLnBrk="0" hangingPunct="0">
              <a:defRPr>
                <a:solidFill>
                  <a:schemeClr val="tx1"/>
                </a:solidFill>
                <a:latin typeface="UNI Chu truyen thong" pitchFamily="66" charset="0"/>
              </a:defRPr>
            </a:lvl4pPr>
            <a:lvl5pPr marL="2057400" indent="-228600" eaLnBrk="0" hangingPunct="0">
              <a:defRPr>
                <a:solidFill>
                  <a:schemeClr val="tx1"/>
                </a:solidFill>
                <a:latin typeface="UNI Chu truyen thong" pitchFamily="66" charset="0"/>
              </a:defRPr>
            </a:lvl5pPr>
            <a:lvl6pPr marL="2514600" indent="-228600" eaLnBrk="0" fontAlgn="base" hangingPunct="0">
              <a:spcBef>
                <a:spcPct val="0"/>
              </a:spcBef>
              <a:spcAft>
                <a:spcPct val="0"/>
              </a:spcAft>
              <a:defRPr>
                <a:solidFill>
                  <a:schemeClr val="tx1"/>
                </a:solidFill>
                <a:latin typeface="UNI Chu truyen thong" pitchFamily="66" charset="0"/>
              </a:defRPr>
            </a:lvl6pPr>
            <a:lvl7pPr marL="2971800" indent="-228600" eaLnBrk="0" fontAlgn="base" hangingPunct="0">
              <a:spcBef>
                <a:spcPct val="0"/>
              </a:spcBef>
              <a:spcAft>
                <a:spcPct val="0"/>
              </a:spcAft>
              <a:defRPr>
                <a:solidFill>
                  <a:schemeClr val="tx1"/>
                </a:solidFill>
                <a:latin typeface="UNI Chu truyen thong" pitchFamily="66" charset="0"/>
              </a:defRPr>
            </a:lvl7pPr>
            <a:lvl8pPr marL="3429000" indent="-228600" eaLnBrk="0" fontAlgn="base" hangingPunct="0">
              <a:spcBef>
                <a:spcPct val="0"/>
              </a:spcBef>
              <a:spcAft>
                <a:spcPct val="0"/>
              </a:spcAft>
              <a:defRPr>
                <a:solidFill>
                  <a:schemeClr val="tx1"/>
                </a:solidFill>
                <a:latin typeface="UNI Chu truyen thong" pitchFamily="66" charset="0"/>
              </a:defRPr>
            </a:lvl8pPr>
            <a:lvl9pPr marL="3886200" indent="-228600" eaLnBrk="0" fontAlgn="base" hangingPunct="0">
              <a:spcBef>
                <a:spcPct val="0"/>
              </a:spcBef>
              <a:spcAft>
                <a:spcPct val="0"/>
              </a:spcAft>
              <a:defRPr>
                <a:solidFill>
                  <a:schemeClr val="tx1"/>
                </a:solidFill>
                <a:latin typeface="UNI Chu truyen thong" pitchFamily="66" charset="0"/>
              </a:defRPr>
            </a:lvl9pPr>
          </a:lstStyle>
          <a:p>
            <a:pPr algn="ctr"/>
            <a:r>
              <a:rPr lang="en-US" sz="3600" b="1" cap="all" dirty="0" smtClean="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Times New Roman" pitchFamily="18" charset="0"/>
                <a:cs typeface="Times New Roman" pitchFamily="18" charset="0"/>
              </a:rPr>
              <a:t>Ô </a:t>
            </a:r>
            <a:r>
              <a:rPr lang="en-US" sz="3600" b="1" cap="all" dirty="0" err="1" smtClean="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Times New Roman" pitchFamily="18" charset="0"/>
                <a:cs typeface="Times New Roman" pitchFamily="18" charset="0"/>
              </a:rPr>
              <a:t>Số</a:t>
            </a:r>
            <a:r>
              <a:rPr lang="en-US" sz="3600" b="1" cap="all" dirty="0" smtClean="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Times New Roman" pitchFamily="18" charset="0"/>
                <a:cs typeface="Times New Roman" pitchFamily="18" charset="0"/>
              </a:rPr>
              <a:t> 5</a:t>
            </a:r>
            <a:endParaRPr lang="en-US" sz="36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Times New Roman" pitchFamily="18" charset="0"/>
              <a:cs typeface="Times New Roman" pitchFamily="18" charset="0"/>
            </a:endParaRPr>
          </a:p>
        </p:txBody>
      </p:sp>
      <p:sp>
        <p:nvSpPr>
          <p:cNvPr id="5" name="Text Box 19"/>
          <p:cNvSpPr txBox="1">
            <a:spLocks noChangeArrowheads="1"/>
          </p:cNvSpPr>
          <p:nvPr/>
        </p:nvSpPr>
        <p:spPr bwMode="auto">
          <a:xfrm>
            <a:off x="838200" y="2438400"/>
            <a:ext cx="7620000" cy="1600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UNI Chu truyen thong" pitchFamily="66" charset="0"/>
              </a:defRPr>
            </a:lvl1pPr>
            <a:lvl2pPr marL="742950" indent="-285750" eaLnBrk="0" hangingPunct="0">
              <a:defRPr>
                <a:solidFill>
                  <a:schemeClr val="tx1"/>
                </a:solidFill>
                <a:latin typeface="UNI Chu truyen thong" pitchFamily="66" charset="0"/>
              </a:defRPr>
            </a:lvl2pPr>
            <a:lvl3pPr marL="1143000" indent="-228600" eaLnBrk="0" hangingPunct="0">
              <a:defRPr>
                <a:solidFill>
                  <a:schemeClr val="tx1"/>
                </a:solidFill>
                <a:latin typeface="UNI Chu truyen thong" pitchFamily="66" charset="0"/>
              </a:defRPr>
            </a:lvl3pPr>
            <a:lvl4pPr marL="1600200" indent="-228600" eaLnBrk="0" hangingPunct="0">
              <a:defRPr>
                <a:solidFill>
                  <a:schemeClr val="tx1"/>
                </a:solidFill>
                <a:latin typeface="UNI Chu truyen thong" pitchFamily="66" charset="0"/>
              </a:defRPr>
            </a:lvl4pPr>
            <a:lvl5pPr marL="2057400" indent="-228600" eaLnBrk="0" hangingPunct="0">
              <a:defRPr>
                <a:solidFill>
                  <a:schemeClr val="tx1"/>
                </a:solidFill>
                <a:latin typeface="UNI Chu truyen thong" pitchFamily="66" charset="0"/>
              </a:defRPr>
            </a:lvl5pPr>
            <a:lvl6pPr marL="2514600" indent="-228600" eaLnBrk="0" fontAlgn="base" hangingPunct="0">
              <a:spcBef>
                <a:spcPct val="0"/>
              </a:spcBef>
              <a:spcAft>
                <a:spcPct val="0"/>
              </a:spcAft>
              <a:defRPr>
                <a:solidFill>
                  <a:schemeClr val="tx1"/>
                </a:solidFill>
                <a:latin typeface="UNI Chu truyen thong" pitchFamily="66" charset="0"/>
              </a:defRPr>
            </a:lvl6pPr>
            <a:lvl7pPr marL="2971800" indent="-228600" eaLnBrk="0" fontAlgn="base" hangingPunct="0">
              <a:spcBef>
                <a:spcPct val="0"/>
              </a:spcBef>
              <a:spcAft>
                <a:spcPct val="0"/>
              </a:spcAft>
              <a:defRPr>
                <a:solidFill>
                  <a:schemeClr val="tx1"/>
                </a:solidFill>
                <a:latin typeface="UNI Chu truyen thong" pitchFamily="66" charset="0"/>
              </a:defRPr>
            </a:lvl7pPr>
            <a:lvl8pPr marL="3429000" indent="-228600" eaLnBrk="0" fontAlgn="base" hangingPunct="0">
              <a:spcBef>
                <a:spcPct val="0"/>
              </a:spcBef>
              <a:spcAft>
                <a:spcPct val="0"/>
              </a:spcAft>
              <a:defRPr>
                <a:solidFill>
                  <a:schemeClr val="tx1"/>
                </a:solidFill>
                <a:latin typeface="UNI Chu truyen thong" pitchFamily="66" charset="0"/>
              </a:defRPr>
            </a:lvl8pPr>
            <a:lvl9pPr marL="3886200" indent="-228600" eaLnBrk="0" fontAlgn="base" hangingPunct="0">
              <a:spcBef>
                <a:spcPct val="0"/>
              </a:spcBef>
              <a:spcAft>
                <a:spcPct val="0"/>
              </a:spcAft>
              <a:defRPr>
                <a:solidFill>
                  <a:schemeClr val="tx1"/>
                </a:solidFill>
                <a:latin typeface="UNI Chu truyen thong" pitchFamily="66" charset="0"/>
              </a:defRPr>
            </a:lvl9pPr>
          </a:lstStyle>
          <a:p>
            <a:pPr eaLnBrk="1" hangingPunct="1">
              <a:spcBef>
                <a:spcPct val="50000"/>
              </a:spcBef>
              <a:defRPr/>
            </a:pPr>
            <a:r>
              <a:rPr lang="en-US" sz="2800" b="1" dirty="0" err="1" smtClean="0">
                <a:solidFill>
                  <a:prstClr val="black"/>
                </a:solidFill>
                <a:latin typeface="Times New Roman" pitchFamily="18" charset="0"/>
                <a:cs typeface="Times New Roman" pitchFamily="18" charset="0"/>
              </a:rPr>
              <a:t>Câu</a:t>
            </a:r>
            <a:r>
              <a:rPr lang="en-US" sz="2800" b="1" dirty="0" smtClean="0">
                <a:solidFill>
                  <a:prstClr val="black"/>
                </a:solidFill>
                <a:latin typeface="Times New Roman" pitchFamily="18" charset="0"/>
                <a:cs typeface="Times New Roman" pitchFamily="18" charset="0"/>
              </a:rPr>
              <a:t> 5: </a:t>
            </a:r>
            <a:r>
              <a:rPr lang="en-US" sz="2800" dirty="0" err="1" smtClean="0">
                <a:solidFill>
                  <a:prstClr val="black"/>
                </a:solidFill>
                <a:effectLst>
                  <a:outerShdw blurRad="38100" dist="38100" dir="2700000" algn="tl">
                    <a:srgbClr val="C0C0C0"/>
                  </a:outerShdw>
                </a:effectLst>
                <a:latin typeface="Times New Roman" pitchFamily="18" charset="0"/>
                <a:ea typeface="HP001 5H" pitchFamily="34" charset="-127"/>
                <a:cs typeface="Times New Roman" pitchFamily="18" charset="0"/>
              </a:rPr>
              <a:t>Để</a:t>
            </a:r>
            <a:r>
              <a:rPr lang="en-US" sz="2800" dirty="0" smtClean="0">
                <a:solidFill>
                  <a:prstClr val="black"/>
                </a:solidFill>
                <a:effectLst>
                  <a:outerShdw blurRad="38100" dist="38100" dir="2700000" algn="tl">
                    <a:srgbClr val="C0C0C0"/>
                  </a:outerShdw>
                </a:effectLst>
                <a:latin typeface="Times New Roman" pitchFamily="18" charset="0"/>
                <a:ea typeface="HP001 5H" pitchFamily="34" charset="-127"/>
                <a:cs typeface="Times New Roman" pitchFamily="18" charset="0"/>
              </a:rPr>
              <a:t> </a:t>
            </a:r>
            <a:r>
              <a:rPr lang="en-US" sz="2800" dirty="0" err="1" smtClean="0">
                <a:solidFill>
                  <a:prstClr val="black"/>
                </a:solidFill>
                <a:effectLst>
                  <a:outerShdw blurRad="38100" dist="38100" dir="2700000" algn="tl">
                    <a:srgbClr val="C0C0C0"/>
                  </a:outerShdw>
                </a:effectLst>
                <a:latin typeface="Times New Roman" pitchFamily="18" charset="0"/>
                <a:ea typeface="HP001 5H" pitchFamily="34" charset="-127"/>
                <a:cs typeface="Times New Roman" pitchFamily="18" charset="0"/>
              </a:rPr>
              <a:t>chèn</a:t>
            </a:r>
            <a:r>
              <a:rPr lang="en-US" sz="2800" dirty="0" smtClean="0">
                <a:solidFill>
                  <a:prstClr val="black"/>
                </a:solidFill>
                <a:effectLst>
                  <a:outerShdw blurRad="38100" dist="38100" dir="2700000" algn="tl">
                    <a:srgbClr val="C0C0C0"/>
                  </a:outerShdw>
                </a:effectLst>
                <a:latin typeface="Times New Roman" pitchFamily="18" charset="0"/>
                <a:ea typeface="HP001 5H" pitchFamily="34" charset="-127"/>
                <a:cs typeface="Times New Roman" pitchFamily="18" charset="0"/>
              </a:rPr>
              <a:t> </a:t>
            </a:r>
            <a:r>
              <a:rPr lang="en-US" sz="2800" dirty="0" err="1" smtClean="0">
                <a:solidFill>
                  <a:prstClr val="black"/>
                </a:solidFill>
                <a:effectLst>
                  <a:outerShdw blurRad="38100" dist="38100" dir="2700000" algn="tl">
                    <a:srgbClr val="C0C0C0"/>
                  </a:outerShdw>
                </a:effectLst>
                <a:latin typeface="Times New Roman" pitchFamily="18" charset="0"/>
                <a:ea typeface="HP001 5H" pitchFamily="34" charset="-127"/>
                <a:cs typeface="Times New Roman" pitchFamily="18" charset="0"/>
              </a:rPr>
              <a:t>số</a:t>
            </a:r>
            <a:r>
              <a:rPr lang="en-US" sz="2800" dirty="0" smtClean="0">
                <a:solidFill>
                  <a:prstClr val="black"/>
                </a:solidFill>
                <a:effectLst>
                  <a:outerShdw blurRad="38100" dist="38100" dir="2700000" algn="tl">
                    <a:srgbClr val="C0C0C0"/>
                  </a:outerShdw>
                </a:effectLst>
                <a:latin typeface="Times New Roman" pitchFamily="18" charset="0"/>
                <a:ea typeface="HP001 5H" pitchFamily="34" charset="-127"/>
                <a:cs typeface="Times New Roman" pitchFamily="18" charset="0"/>
              </a:rPr>
              <a:t> </a:t>
            </a:r>
            <a:r>
              <a:rPr lang="en-US" sz="2800" dirty="0" err="1" smtClean="0">
                <a:solidFill>
                  <a:prstClr val="black"/>
                </a:solidFill>
                <a:effectLst>
                  <a:outerShdw blurRad="38100" dist="38100" dir="2700000" algn="tl">
                    <a:srgbClr val="C0C0C0"/>
                  </a:outerShdw>
                </a:effectLst>
                <a:latin typeface="Times New Roman" pitchFamily="18" charset="0"/>
                <a:ea typeface="HP001 5H" pitchFamily="34" charset="-127"/>
                <a:cs typeface="Times New Roman" pitchFamily="18" charset="0"/>
              </a:rPr>
              <a:t>trang</a:t>
            </a:r>
            <a:r>
              <a:rPr lang="en-US" sz="2800" dirty="0" smtClean="0">
                <a:solidFill>
                  <a:prstClr val="black"/>
                </a:solidFill>
                <a:effectLst>
                  <a:outerShdw blurRad="38100" dist="38100" dir="2700000" algn="tl">
                    <a:srgbClr val="C0C0C0"/>
                  </a:outerShdw>
                </a:effectLst>
                <a:latin typeface="Times New Roman" pitchFamily="18" charset="0"/>
                <a:ea typeface="HP001 5H" pitchFamily="34" charset="-127"/>
                <a:cs typeface="Times New Roman" pitchFamily="18" charset="0"/>
              </a:rPr>
              <a:t> </a:t>
            </a:r>
            <a:r>
              <a:rPr lang="en-US" sz="2800" dirty="0" err="1" smtClean="0">
                <a:solidFill>
                  <a:prstClr val="black"/>
                </a:solidFill>
                <a:effectLst>
                  <a:outerShdw blurRad="38100" dist="38100" dir="2700000" algn="tl">
                    <a:srgbClr val="C0C0C0"/>
                  </a:outerShdw>
                </a:effectLst>
                <a:latin typeface="Times New Roman" pitchFamily="18" charset="0"/>
                <a:ea typeface="HP001 5H" pitchFamily="34" charset="-127"/>
                <a:cs typeface="Times New Roman" pitchFamily="18" charset="0"/>
              </a:rPr>
              <a:t>vào</a:t>
            </a:r>
            <a:r>
              <a:rPr lang="en-US" sz="2800" dirty="0" smtClean="0">
                <a:solidFill>
                  <a:prstClr val="black"/>
                </a:solidFill>
                <a:effectLst>
                  <a:outerShdw blurRad="38100" dist="38100" dir="2700000" algn="tl">
                    <a:srgbClr val="C0C0C0"/>
                  </a:outerShdw>
                </a:effectLst>
                <a:latin typeface="Times New Roman" pitchFamily="18" charset="0"/>
                <a:ea typeface="HP001 5H" pitchFamily="34" charset="-127"/>
                <a:cs typeface="Times New Roman" pitchFamily="18" charset="0"/>
              </a:rPr>
              <a:t> </a:t>
            </a:r>
            <a:r>
              <a:rPr lang="en-US" sz="2800" dirty="0" err="1" smtClean="0">
                <a:solidFill>
                  <a:prstClr val="black"/>
                </a:solidFill>
                <a:effectLst>
                  <a:outerShdw blurRad="38100" dist="38100" dir="2700000" algn="tl">
                    <a:srgbClr val="C0C0C0"/>
                  </a:outerShdw>
                </a:effectLst>
                <a:latin typeface="Times New Roman" pitchFamily="18" charset="0"/>
                <a:ea typeface="HP001 5H" pitchFamily="34" charset="-127"/>
                <a:cs typeface="Times New Roman" pitchFamily="18" charset="0"/>
              </a:rPr>
              <a:t>trang</a:t>
            </a:r>
            <a:r>
              <a:rPr lang="en-US" sz="2800" dirty="0" smtClean="0">
                <a:solidFill>
                  <a:prstClr val="black"/>
                </a:solidFill>
                <a:effectLst>
                  <a:outerShdw blurRad="38100" dist="38100" dir="2700000" algn="tl">
                    <a:srgbClr val="C0C0C0"/>
                  </a:outerShdw>
                </a:effectLst>
                <a:latin typeface="Times New Roman" pitchFamily="18" charset="0"/>
                <a:ea typeface="HP001 5H" pitchFamily="34" charset="-127"/>
                <a:cs typeface="Times New Roman" pitchFamily="18" charset="0"/>
              </a:rPr>
              <a:t> </a:t>
            </a:r>
            <a:r>
              <a:rPr lang="en-US" sz="2800" dirty="0" err="1" smtClean="0">
                <a:solidFill>
                  <a:prstClr val="black"/>
                </a:solidFill>
                <a:effectLst>
                  <a:outerShdw blurRad="38100" dist="38100" dir="2700000" algn="tl">
                    <a:srgbClr val="C0C0C0"/>
                  </a:outerShdw>
                </a:effectLst>
                <a:latin typeface="Times New Roman" pitchFamily="18" charset="0"/>
                <a:ea typeface="HP001 5H" pitchFamily="34" charset="-127"/>
                <a:cs typeface="Times New Roman" pitchFamily="18" charset="0"/>
              </a:rPr>
              <a:t>trình</a:t>
            </a:r>
            <a:r>
              <a:rPr lang="en-US" sz="2800" dirty="0" smtClean="0">
                <a:solidFill>
                  <a:prstClr val="black"/>
                </a:solidFill>
                <a:effectLst>
                  <a:outerShdw blurRad="38100" dist="38100" dir="2700000" algn="tl">
                    <a:srgbClr val="C0C0C0"/>
                  </a:outerShdw>
                </a:effectLst>
                <a:latin typeface="Times New Roman" pitchFamily="18" charset="0"/>
                <a:ea typeface="HP001 5H" pitchFamily="34" charset="-127"/>
                <a:cs typeface="Times New Roman" pitchFamily="18" charset="0"/>
              </a:rPr>
              <a:t> </a:t>
            </a:r>
            <a:r>
              <a:rPr lang="en-US" sz="2800" dirty="0" err="1" smtClean="0">
                <a:solidFill>
                  <a:prstClr val="black"/>
                </a:solidFill>
                <a:effectLst>
                  <a:outerShdw blurRad="38100" dist="38100" dir="2700000" algn="tl">
                    <a:srgbClr val="C0C0C0"/>
                  </a:outerShdw>
                </a:effectLst>
                <a:latin typeface="Times New Roman" pitchFamily="18" charset="0"/>
                <a:ea typeface="HP001 5H" pitchFamily="34" charset="-127"/>
                <a:cs typeface="Times New Roman" pitchFamily="18" charset="0"/>
              </a:rPr>
              <a:t>chiếu</a:t>
            </a:r>
            <a:r>
              <a:rPr lang="en-US" sz="2800" dirty="0" smtClean="0">
                <a:solidFill>
                  <a:prstClr val="black"/>
                </a:solidFill>
                <a:effectLst>
                  <a:outerShdw blurRad="38100" dist="38100" dir="2700000" algn="tl">
                    <a:srgbClr val="C0C0C0"/>
                  </a:outerShdw>
                </a:effectLst>
                <a:latin typeface="Times New Roman" pitchFamily="18" charset="0"/>
                <a:ea typeface="HP001 5H" pitchFamily="34" charset="-127"/>
                <a:cs typeface="Times New Roman" pitchFamily="18" charset="0"/>
              </a:rPr>
              <a:t>, </a:t>
            </a:r>
            <a:r>
              <a:rPr lang="en-US" sz="2800" dirty="0" err="1" smtClean="0">
                <a:solidFill>
                  <a:prstClr val="black"/>
                </a:solidFill>
                <a:effectLst>
                  <a:outerShdw blurRad="38100" dist="38100" dir="2700000" algn="tl">
                    <a:srgbClr val="C0C0C0"/>
                  </a:outerShdw>
                </a:effectLst>
                <a:latin typeface="Times New Roman" pitchFamily="18" charset="0"/>
                <a:ea typeface="HP001 5H" pitchFamily="34" charset="-127"/>
                <a:cs typeface="Times New Roman" pitchFamily="18" charset="0"/>
              </a:rPr>
              <a:t>em</a:t>
            </a:r>
            <a:r>
              <a:rPr lang="en-US" sz="2800" dirty="0" smtClean="0">
                <a:solidFill>
                  <a:prstClr val="black"/>
                </a:solidFill>
                <a:effectLst>
                  <a:outerShdw blurRad="38100" dist="38100" dir="2700000" algn="tl">
                    <a:srgbClr val="C0C0C0"/>
                  </a:outerShdw>
                </a:effectLst>
                <a:latin typeface="Times New Roman" pitchFamily="18" charset="0"/>
                <a:ea typeface="HP001 5H" pitchFamily="34" charset="-127"/>
                <a:cs typeface="Times New Roman" pitchFamily="18" charset="0"/>
              </a:rPr>
              <a:t> </a:t>
            </a:r>
            <a:r>
              <a:rPr lang="en-US" sz="2800" dirty="0" err="1" smtClean="0">
                <a:solidFill>
                  <a:prstClr val="black"/>
                </a:solidFill>
                <a:effectLst>
                  <a:outerShdw blurRad="38100" dist="38100" dir="2700000" algn="tl">
                    <a:srgbClr val="C0C0C0"/>
                  </a:outerShdw>
                </a:effectLst>
                <a:latin typeface="Times New Roman" pitchFamily="18" charset="0"/>
                <a:ea typeface="HP001 5H" pitchFamily="34" charset="-127"/>
                <a:cs typeface="Times New Roman" pitchFamily="18" charset="0"/>
              </a:rPr>
              <a:t>chọn</a:t>
            </a:r>
            <a:r>
              <a:rPr lang="en-US" sz="2800" dirty="0" smtClean="0">
                <a:solidFill>
                  <a:prstClr val="black"/>
                </a:solidFill>
                <a:effectLst>
                  <a:outerShdw blurRad="38100" dist="38100" dir="2700000" algn="tl">
                    <a:srgbClr val="C0C0C0"/>
                  </a:outerShdw>
                </a:effectLst>
                <a:latin typeface="Times New Roman" pitchFamily="18" charset="0"/>
                <a:ea typeface="HP001 5H" pitchFamily="34" charset="-127"/>
                <a:cs typeface="Times New Roman" pitchFamily="18" charset="0"/>
              </a:rPr>
              <a:t> </a:t>
            </a:r>
            <a:r>
              <a:rPr lang="en-US" sz="2800" dirty="0" err="1" smtClean="0">
                <a:solidFill>
                  <a:prstClr val="black"/>
                </a:solidFill>
                <a:effectLst>
                  <a:outerShdw blurRad="38100" dist="38100" dir="2700000" algn="tl">
                    <a:srgbClr val="C0C0C0"/>
                  </a:outerShdw>
                </a:effectLst>
                <a:latin typeface="Times New Roman" pitchFamily="18" charset="0"/>
                <a:ea typeface="HP001 5H" pitchFamily="34" charset="-127"/>
                <a:cs typeface="Times New Roman" pitchFamily="18" charset="0"/>
              </a:rPr>
              <a:t>công</a:t>
            </a:r>
            <a:r>
              <a:rPr lang="en-US" sz="2800" dirty="0" smtClean="0">
                <a:solidFill>
                  <a:prstClr val="black"/>
                </a:solidFill>
                <a:effectLst>
                  <a:outerShdw blurRad="38100" dist="38100" dir="2700000" algn="tl">
                    <a:srgbClr val="C0C0C0"/>
                  </a:outerShdw>
                </a:effectLst>
                <a:latin typeface="Times New Roman" pitchFamily="18" charset="0"/>
                <a:ea typeface="HP001 5H" pitchFamily="34" charset="-127"/>
                <a:cs typeface="Times New Roman" pitchFamily="18" charset="0"/>
              </a:rPr>
              <a:t> cu?</a:t>
            </a:r>
          </a:p>
          <a:p>
            <a:pPr eaLnBrk="1" hangingPunct="1">
              <a:spcBef>
                <a:spcPct val="50000"/>
              </a:spcBef>
              <a:defRPr/>
            </a:pPr>
            <a:endParaRPr lang="en-US" sz="2800" b="1" dirty="0" smtClean="0">
              <a:solidFill>
                <a:prstClr val="black"/>
              </a:solidFill>
              <a:latin typeface="Times New Roman" pitchFamily="18" charset="0"/>
              <a:cs typeface="Times New Roman" pitchFamily="18" charset="0"/>
            </a:endParaRPr>
          </a:p>
        </p:txBody>
      </p:sp>
      <p:sp>
        <p:nvSpPr>
          <p:cNvPr id="6" name="Text Box 9"/>
          <p:cNvSpPr txBox="1">
            <a:spLocks noChangeArrowheads="1"/>
          </p:cNvSpPr>
          <p:nvPr/>
        </p:nvSpPr>
        <p:spPr bwMode="auto">
          <a:xfrm>
            <a:off x="1043608" y="3766344"/>
            <a:ext cx="201622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UNI Chu truyen thong" pitchFamily="66" charset="0"/>
              </a:defRPr>
            </a:lvl1pPr>
            <a:lvl2pPr marL="742950" indent="-285750" eaLnBrk="0" hangingPunct="0">
              <a:defRPr>
                <a:solidFill>
                  <a:schemeClr val="tx1"/>
                </a:solidFill>
                <a:latin typeface="UNI Chu truyen thong" pitchFamily="66" charset="0"/>
              </a:defRPr>
            </a:lvl2pPr>
            <a:lvl3pPr marL="1143000" indent="-228600" eaLnBrk="0" hangingPunct="0">
              <a:defRPr>
                <a:solidFill>
                  <a:schemeClr val="tx1"/>
                </a:solidFill>
                <a:latin typeface="UNI Chu truyen thong" pitchFamily="66" charset="0"/>
              </a:defRPr>
            </a:lvl3pPr>
            <a:lvl4pPr marL="1600200" indent="-228600" eaLnBrk="0" hangingPunct="0">
              <a:defRPr>
                <a:solidFill>
                  <a:schemeClr val="tx1"/>
                </a:solidFill>
                <a:latin typeface="UNI Chu truyen thong" pitchFamily="66" charset="0"/>
              </a:defRPr>
            </a:lvl4pPr>
            <a:lvl5pPr marL="2057400" indent="-228600" eaLnBrk="0" hangingPunct="0">
              <a:defRPr>
                <a:solidFill>
                  <a:schemeClr val="tx1"/>
                </a:solidFill>
                <a:latin typeface="UNI Chu truyen thong" pitchFamily="66" charset="0"/>
              </a:defRPr>
            </a:lvl5pPr>
            <a:lvl6pPr marL="2514600" indent="-228600" eaLnBrk="0" fontAlgn="base" hangingPunct="0">
              <a:spcBef>
                <a:spcPct val="0"/>
              </a:spcBef>
              <a:spcAft>
                <a:spcPct val="0"/>
              </a:spcAft>
              <a:defRPr>
                <a:solidFill>
                  <a:schemeClr val="tx1"/>
                </a:solidFill>
                <a:latin typeface="UNI Chu truyen thong" pitchFamily="66" charset="0"/>
              </a:defRPr>
            </a:lvl6pPr>
            <a:lvl7pPr marL="2971800" indent="-228600" eaLnBrk="0" fontAlgn="base" hangingPunct="0">
              <a:spcBef>
                <a:spcPct val="0"/>
              </a:spcBef>
              <a:spcAft>
                <a:spcPct val="0"/>
              </a:spcAft>
              <a:defRPr>
                <a:solidFill>
                  <a:schemeClr val="tx1"/>
                </a:solidFill>
                <a:latin typeface="UNI Chu truyen thong" pitchFamily="66" charset="0"/>
              </a:defRPr>
            </a:lvl7pPr>
            <a:lvl8pPr marL="3429000" indent="-228600" eaLnBrk="0" fontAlgn="base" hangingPunct="0">
              <a:spcBef>
                <a:spcPct val="0"/>
              </a:spcBef>
              <a:spcAft>
                <a:spcPct val="0"/>
              </a:spcAft>
              <a:defRPr>
                <a:solidFill>
                  <a:schemeClr val="tx1"/>
                </a:solidFill>
                <a:latin typeface="UNI Chu truyen thong" pitchFamily="66" charset="0"/>
              </a:defRPr>
            </a:lvl8pPr>
            <a:lvl9pPr marL="3886200" indent="-228600" eaLnBrk="0" fontAlgn="base" hangingPunct="0">
              <a:spcBef>
                <a:spcPct val="0"/>
              </a:spcBef>
              <a:spcAft>
                <a:spcPct val="0"/>
              </a:spcAft>
              <a:defRPr>
                <a:solidFill>
                  <a:schemeClr val="tx1"/>
                </a:solidFill>
                <a:latin typeface="UNI Chu truyen thong" pitchFamily="66" charset="0"/>
              </a:defRPr>
            </a:lvl9pPr>
          </a:lstStyle>
          <a:p>
            <a:pPr eaLnBrk="1" hangingPunct="1">
              <a:spcBef>
                <a:spcPct val="50000"/>
              </a:spcBef>
            </a:pPr>
            <a:r>
              <a:rPr lang="en-US" sz="2400" dirty="0">
                <a:solidFill>
                  <a:prstClr val="black"/>
                </a:solidFill>
                <a:latin typeface="Times New Roman" pitchFamily="18" charset="0"/>
                <a:cs typeface="Times New Roman" pitchFamily="18" charset="0"/>
              </a:rPr>
              <a:t>A</a:t>
            </a:r>
            <a:r>
              <a:rPr lang="en-US" sz="2400" dirty="0" smtClean="0">
                <a:solidFill>
                  <a:prstClr val="black"/>
                </a:solidFill>
                <a:latin typeface="Times New Roman" pitchFamily="18" charset="0"/>
                <a:cs typeface="Times New Roman" pitchFamily="18" charset="0"/>
              </a:rPr>
              <a:t>.       </a:t>
            </a:r>
            <a:r>
              <a:rPr lang="en-US" sz="2400" dirty="0" smtClean="0">
                <a:solidFill>
                  <a:srgbClr val="FF0000"/>
                </a:solidFill>
                <a:latin typeface="Times New Roman" pitchFamily="18" charset="0"/>
                <a:cs typeface="Times New Roman" pitchFamily="18" charset="0"/>
              </a:rPr>
              <a:t>.</a:t>
            </a:r>
            <a:r>
              <a:rPr lang="en-US" sz="2400" dirty="0" smtClean="0">
                <a:solidFill>
                  <a:prstClr val="black"/>
                </a:solidFill>
                <a:latin typeface="Times New Roman" pitchFamily="18" charset="0"/>
                <a:cs typeface="Times New Roman" pitchFamily="18" charset="0"/>
              </a:rPr>
              <a:t> </a:t>
            </a:r>
            <a:endParaRPr lang="en-US" sz="2400" dirty="0">
              <a:solidFill>
                <a:prstClr val="black"/>
              </a:solidFill>
              <a:latin typeface="Times New Roman" pitchFamily="18" charset="0"/>
              <a:cs typeface="Times New Roman" pitchFamily="18" charset="0"/>
            </a:endParaRPr>
          </a:p>
        </p:txBody>
      </p:sp>
      <p:sp>
        <p:nvSpPr>
          <p:cNvPr id="7" name="Text Box 10"/>
          <p:cNvSpPr txBox="1">
            <a:spLocks noChangeArrowheads="1"/>
          </p:cNvSpPr>
          <p:nvPr/>
        </p:nvSpPr>
        <p:spPr bwMode="auto">
          <a:xfrm>
            <a:off x="944729" y="4685048"/>
            <a:ext cx="4391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UNI Chu truyen thong" pitchFamily="66" charset="0"/>
              </a:defRPr>
            </a:lvl1pPr>
            <a:lvl2pPr marL="742950" indent="-285750" eaLnBrk="0" hangingPunct="0">
              <a:defRPr>
                <a:solidFill>
                  <a:schemeClr val="tx1"/>
                </a:solidFill>
                <a:latin typeface="UNI Chu truyen thong" pitchFamily="66" charset="0"/>
              </a:defRPr>
            </a:lvl2pPr>
            <a:lvl3pPr marL="1143000" indent="-228600" eaLnBrk="0" hangingPunct="0">
              <a:defRPr>
                <a:solidFill>
                  <a:schemeClr val="tx1"/>
                </a:solidFill>
                <a:latin typeface="UNI Chu truyen thong" pitchFamily="66" charset="0"/>
              </a:defRPr>
            </a:lvl3pPr>
            <a:lvl4pPr marL="1600200" indent="-228600" eaLnBrk="0" hangingPunct="0">
              <a:defRPr>
                <a:solidFill>
                  <a:schemeClr val="tx1"/>
                </a:solidFill>
                <a:latin typeface="UNI Chu truyen thong" pitchFamily="66" charset="0"/>
              </a:defRPr>
            </a:lvl4pPr>
            <a:lvl5pPr marL="2057400" indent="-228600" eaLnBrk="0" hangingPunct="0">
              <a:defRPr>
                <a:solidFill>
                  <a:schemeClr val="tx1"/>
                </a:solidFill>
                <a:latin typeface="UNI Chu truyen thong" pitchFamily="66" charset="0"/>
              </a:defRPr>
            </a:lvl5pPr>
            <a:lvl6pPr marL="2514600" indent="-228600" eaLnBrk="0" fontAlgn="base" hangingPunct="0">
              <a:spcBef>
                <a:spcPct val="0"/>
              </a:spcBef>
              <a:spcAft>
                <a:spcPct val="0"/>
              </a:spcAft>
              <a:defRPr>
                <a:solidFill>
                  <a:schemeClr val="tx1"/>
                </a:solidFill>
                <a:latin typeface="UNI Chu truyen thong" pitchFamily="66" charset="0"/>
              </a:defRPr>
            </a:lvl6pPr>
            <a:lvl7pPr marL="2971800" indent="-228600" eaLnBrk="0" fontAlgn="base" hangingPunct="0">
              <a:spcBef>
                <a:spcPct val="0"/>
              </a:spcBef>
              <a:spcAft>
                <a:spcPct val="0"/>
              </a:spcAft>
              <a:defRPr>
                <a:solidFill>
                  <a:schemeClr val="tx1"/>
                </a:solidFill>
                <a:latin typeface="UNI Chu truyen thong" pitchFamily="66" charset="0"/>
              </a:defRPr>
            </a:lvl7pPr>
            <a:lvl8pPr marL="3429000" indent="-228600" eaLnBrk="0" fontAlgn="base" hangingPunct="0">
              <a:spcBef>
                <a:spcPct val="0"/>
              </a:spcBef>
              <a:spcAft>
                <a:spcPct val="0"/>
              </a:spcAft>
              <a:defRPr>
                <a:solidFill>
                  <a:schemeClr val="tx1"/>
                </a:solidFill>
                <a:latin typeface="UNI Chu truyen thong" pitchFamily="66" charset="0"/>
              </a:defRPr>
            </a:lvl8pPr>
            <a:lvl9pPr marL="3886200" indent="-228600" eaLnBrk="0" fontAlgn="base" hangingPunct="0">
              <a:spcBef>
                <a:spcPct val="0"/>
              </a:spcBef>
              <a:spcAft>
                <a:spcPct val="0"/>
              </a:spcAft>
              <a:defRPr>
                <a:solidFill>
                  <a:schemeClr val="tx1"/>
                </a:solidFill>
                <a:latin typeface="UNI Chu truyen thong" pitchFamily="66" charset="0"/>
              </a:defRPr>
            </a:lvl9pPr>
          </a:lstStyle>
          <a:p>
            <a:pPr eaLnBrk="1" hangingPunct="1">
              <a:spcBef>
                <a:spcPct val="50000"/>
              </a:spcBef>
            </a:pPr>
            <a:r>
              <a:rPr lang="en-US" sz="2400" dirty="0">
                <a:solidFill>
                  <a:prstClr val="black"/>
                </a:solidFill>
                <a:latin typeface="Times New Roman" pitchFamily="18" charset="0"/>
                <a:cs typeface="Times New Roman" pitchFamily="18" charset="0"/>
              </a:rPr>
              <a:t>B</a:t>
            </a:r>
            <a:r>
              <a:rPr lang="en-US" sz="2400" dirty="0" smtClean="0">
                <a:solidFill>
                  <a:prstClr val="black"/>
                </a:solidFill>
                <a:latin typeface="Times New Roman" pitchFamily="18" charset="0"/>
                <a:cs typeface="Times New Roman" pitchFamily="18" charset="0"/>
              </a:rPr>
              <a:t>.         </a:t>
            </a:r>
            <a:r>
              <a:rPr lang="en-US" sz="2400" dirty="0" smtClean="0">
                <a:solidFill>
                  <a:srgbClr val="FF0000"/>
                </a:solidFill>
                <a:latin typeface="Times New Roman" pitchFamily="18" charset="0"/>
                <a:cs typeface="Times New Roman" pitchFamily="18" charset="0"/>
              </a:rPr>
              <a:t>.</a:t>
            </a:r>
            <a:r>
              <a:rPr lang="en-US" sz="2400" dirty="0" smtClean="0">
                <a:solidFill>
                  <a:prstClr val="black"/>
                </a:solidFill>
                <a:latin typeface="Times New Roman" pitchFamily="18" charset="0"/>
                <a:cs typeface="Times New Roman" pitchFamily="18" charset="0"/>
              </a:rPr>
              <a:t> </a:t>
            </a:r>
            <a:endParaRPr lang="en-US" sz="2400" dirty="0">
              <a:solidFill>
                <a:prstClr val="black"/>
              </a:solidFill>
              <a:latin typeface="Times New Roman" pitchFamily="18" charset="0"/>
              <a:cs typeface="Times New Roman" pitchFamily="18" charset="0"/>
            </a:endParaRPr>
          </a:p>
        </p:txBody>
      </p:sp>
      <p:sp>
        <p:nvSpPr>
          <p:cNvPr id="8" name="Text Box 11"/>
          <p:cNvSpPr txBox="1">
            <a:spLocks noChangeArrowheads="1"/>
          </p:cNvSpPr>
          <p:nvPr/>
        </p:nvSpPr>
        <p:spPr bwMode="auto">
          <a:xfrm>
            <a:off x="4499992" y="3701746"/>
            <a:ext cx="532710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UNI Chu truyen thong" pitchFamily="66" charset="0"/>
              </a:defRPr>
            </a:lvl1pPr>
            <a:lvl2pPr marL="742950" indent="-285750" eaLnBrk="0" hangingPunct="0">
              <a:defRPr>
                <a:solidFill>
                  <a:schemeClr val="tx1"/>
                </a:solidFill>
                <a:latin typeface="UNI Chu truyen thong" pitchFamily="66" charset="0"/>
              </a:defRPr>
            </a:lvl2pPr>
            <a:lvl3pPr marL="1143000" indent="-228600" eaLnBrk="0" hangingPunct="0">
              <a:defRPr>
                <a:solidFill>
                  <a:schemeClr val="tx1"/>
                </a:solidFill>
                <a:latin typeface="UNI Chu truyen thong" pitchFamily="66" charset="0"/>
              </a:defRPr>
            </a:lvl3pPr>
            <a:lvl4pPr marL="1600200" indent="-228600" eaLnBrk="0" hangingPunct="0">
              <a:defRPr>
                <a:solidFill>
                  <a:schemeClr val="tx1"/>
                </a:solidFill>
                <a:latin typeface="UNI Chu truyen thong" pitchFamily="66" charset="0"/>
              </a:defRPr>
            </a:lvl4pPr>
            <a:lvl5pPr marL="2057400" indent="-228600" eaLnBrk="0" hangingPunct="0">
              <a:defRPr>
                <a:solidFill>
                  <a:schemeClr val="tx1"/>
                </a:solidFill>
                <a:latin typeface="UNI Chu truyen thong" pitchFamily="66" charset="0"/>
              </a:defRPr>
            </a:lvl5pPr>
            <a:lvl6pPr marL="2514600" indent="-228600" eaLnBrk="0" fontAlgn="base" hangingPunct="0">
              <a:spcBef>
                <a:spcPct val="0"/>
              </a:spcBef>
              <a:spcAft>
                <a:spcPct val="0"/>
              </a:spcAft>
              <a:defRPr>
                <a:solidFill>
                  <a:schemeClr val="tx1"/>
                </a:solidFill>
                <a:latin typeface="UNI Chu truyen thong" pitchFamily="66" charset="0"/>
              </a:defRPr>
            </a:lvl6pPr>
            <a:lvl7pPr marL="2971800" indent="-228600" eaLnBrk="0" fontAlgn="base" hangingPunct="0">
              <a:spcBef>
                <a:spcPct val="0"/>
              </a:spcBef>
              <a:spcAft>
                <a:spcPct val="0"/>
              </a:spcAft>
              <a:defRPr>
                <a:solidFill>
                  <a:schemeClr val="tx1"/>
                </a:solidFill>
                <a:latin typeface="UNI Chu truyen thong" pitchFamily="66" charset="0"/>
              </a:defRPr>
            </a:lvl7pPr>
            <a:lvl8pPr marL="3429000" indent="-228600" eaLnBrk="0" fontAlgn="base" hangingPunct="0">
              <a:spcBef>
                <a:spcPct val="0"/>
              </a:spcBef>
              <a:spcAft>
                <a:spcPct val="0"/>
              </a:spcAft>
              <a:defRPr>
                <a:solidFill>
                  <a:schemeClr val="tx1"/>
                </a:solidFill>
                <a:latin typeface="UNI Chu truyen thong" pitchFamily="66" charset="0"/>
              </a:defRPr>
            </a:lvl8pPr>
            <a:lvl9pPr marL="3886200" indent="-228600" eaLnBrk="0" fontAlgn="base" hangingPunct="0">
              <a:spcBef>
                <a:spcPct val="0"/>
              </a:spcBef>
              <a:spcAft>
                <a:spcPct val="0"/>
              </a:spcAft>
              <a:defRPr>
                <a:solidFill>
                  <a:schemeClr val="tx1"/>
                </a:solidFill>
                <a:latin typeface="UNI Chu truyen thong" pitchFamily="66" charset="0"/>
              </a:defRPr>
            </a:lvl9pPr>
          </a:lstStyle>
          <a:p>
            <a:pPr eaLnBrk="1" hangingPunct="1">
              <a:spcBef>
                <a:spcPct val="50000"/>
              </a:spcBef>
            </a:pPr>
            <a:r>
              <a:rPr lang="en-US" sz="2400" dirty="0">
                <a:solidFill>
                  <a:prstClr val="black"/>
                </a:solidFill>
                <a:latin typeface="Times New Roman" pitchFamily="18" charset="0"/>
                <a:cs typeface="Times New Roman" pitchFamily="18" charset="0"/>
              </a:rPr>
              <a:t>C</a:t>
            </a:r>
            <a:r>
              <a:rPr lang="en-US" sz="2400" dirty="0" smtClean="0">
                <a:solidFill>
                  <a:prstClr val="black"/>
                </a:solidFill>
                <a:latin typeface="Times New Roman" pitchFamily="18" charset="0"/>
                <a:cs typeface="Times New Roman" pitchFamily="18" charset="0"/>
              </a:rPr>
              <a:t>.         </a:t>
            </a:r>
            <a:r>
              <a:rPr lang="en-US" sz="2400" dirty="0" smtClean="0">
                <a:solidFill>
                  <a:srgbClr val="FF0000"/>
                </a:solidFill>
                <a:latin typeface="Times New Roman" pitchFamily="18" charset="0"/>
                <a:cs typeface="Times New Roman" pitchFamily="18" charset="0"/>
              </a:rPr>
              <a:t>.</a:t>
            </a:r>
            <a:r>
              <a:rPr lang="en-US" sz="2400" dirty="0" smtClean="0">
                <a:solidFill>
                  <a:prstClr val="black"/>
                </a:solidFill>
                <a:latin typeface="Times New Roman" pitchFamily="18" charset="0"/>
                <a:cs typeface="Times New Roman" pitchFamily="18" charset="0"/>
              </a:rPr>
              <a:t> </a:t>
            </a:r>
            <a:endParaRPr lang="en-US" sz="2400" dirty="0">
              <a:solidFill>
                <a:prstClr val="black"/>
              </a:solidFill>
              <a:latin typeface="Times New Roman" pitchFamily="18" charset="0"/>
              <a:cs typeface="Times New Roman" pitchFamily="18" charset="0"/>
            </a:endParaRPr>
          </a:p>
        </p:txBody>
      </p:sp>
      <p:sp>
        <p:nvSpPr>
          <p:cNvPr id="9" name="TextBox 1"/>
          <p:cNvSpPr txBox="1">
            <a:spLocks noChangeArrowheads="1"/>
          </p:cNvSpPr>
          <p:nvPr/>
        </p:nvSpPr>
        <p:spPr bwMode="auto">
          <a:xfrm>
            <a:off x="2667000" y="3581400"/>
            <a:ext cx="1219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UNI Chu truyen thong" pitchFamily="66" charset="0"/>
              </a:defRPr>
            </a:lvl1pPr>
            <a:lvl2pPr marL="742950" indent="-285750" eaLnBrk="0" hangingPunct="0">
              <a:defRPr>
                <a:solidFill>
                  <a:schemeClr val="tx1"/>
                </a:solidFill>
                <a:latin typeface="UNI Chu truyen thong" pitchFamily="66" charset="0"/>
              </a:defRPr>
            </a:lvl2pPr>
            <a:lvl3pPr marL="1143000" indent="-228600" eaLnBrk="0" hangingPunct="0">
              <a:defRPr>
                <a:solidFill>
                  <a:schemeClr val="tx1"/>
                </a:solidFill>
                <a:latin typeface="UNI Chu truyen thong" pitchFamily="66" charset="0"/>
              </a:defRPr>
            </a:lvl3pPr>
            <a:lvl4pPr marL="1600200" indent="-228600" eaLnBrk="0" hangingPunct="0">
              <a:defRPr>
                <a:solidFill>
                  <a:schemeClr val="tx1"/>
                </a:solidFill>
                <a:latin typeface="UNI Chu truyen thong" pitchFamily="66" charset="0"/>
              </a:defRPr>
            </a:lvl4pPr>
            <a:lvl5pPr marL="2057400" indent="-228600" eaLnBrk="0" hangingPunct="0">
              <a:defRPr>
                <a:solidFill>
                  <a:schemeClr val="tx1"/>
                </a:solidFill>
                <a:latin typeface="UNI Chu truyen thong" pitchFamily="66" charset="0"/>
              </a:defRPr>
            </a:lvl5pPr>
            <a:lvl6pPr marL="2514600" indent="-228600" eaLnBrk="0" fontAlgn="base" hangingPunct="0">
              <a:spcBef>
                <a:spcPct val="0"/>
              </a:spcBef>
              <a:spcAft>
                <a:spcPct val="0"/>
              </a:spcAft>
              <a:defRPr>
                <a:solidFill>
                  <a:schemeClr val="tx1"/>
                </a:solidFill>
                <a:latin typeface="UNI Chu truyen thong" pitchFamily="66" charset="0"/>
              </a:defRPr>
            </a:lvl6pPr>
            <a:lvl7pPr marL="2971800" indent="-228600" eaLnBrk="0" fontAlgn="base" hangingPunct="0">
              <a:spcBef>
                <a:spcPct val="0"/>
              </a:spcBef>
              <a:spcAft>
                <a:spcPct val="0"/>
              </a:spcAft>
              <a:defRPr>
                <a:solidFill>
                  <a:schemeClr val="tx1"/>
                </a:solidFill>
                <a:latin typeface="UNI Chu truyen thong" pitchFamily="66" charset="0"/>
              </a:defRPr>
            </a:lvl7pPr>
            <a:lvl8pPr marL="3429000" indent="-228600" eaLnBrk="0" fontAlgn="base" hangingPunct="0">
              <a:spcBef>
                <a:spcPct val="0"/>
              </a:spcBef>
              <a:spcAft>
                <a:spcPct val="0"/>
              </a:spcAft>
              <a:defRPr>
                <a:solidFill>
                  <a:schemeClr val="tx1"/>
                </a:solidFill>
                <a:latin typeface="UNI Chu truyen thong" pitchFamily="66" charset="0"/>
              </a:defRPr>
            </a:lvl8pPr>
            <a:lvl9pPr marL="3886200" indent="-228600" eaLnBrk="0" fontAlgn="base" hangingPunct="0">
              <a:spcBef>
                <a:spcPct val="0"/>
              </a:spcBef>
              <a:spcAft>
                <a:spcPct val="0"/>
              </a:spcAft>
              <a:defRPr>
                <a:solidFill>
                  <a:schemeClr val="tx1"/>
                </a:solidFill>
                <a:latin typeface="UNI Chu truyen thong" pitchFamily="66" charset="0"/>
              </a:defRPr>
            </a:lvl9pPr>
          </a:lstStyle>
          <a:p>
            <a:pPr eaLnBrk="1" hangingPunct="1"/>
            <a:endParaRPr lang="en-US">
              <a:solidFill>
                <a:prstClr val="black"/>
              </a:solidFill>
            </a:endParaRPr>
          </a:p>
        </p:txBody>
      </p:sp>
      <p:sp>
        <p:nvSpPr>
          <p:cNvPr id="12" name="Oval 11">
            <a:hlinkClick r:id="rId3" action="ppaction://hlinksldjump"/>
          </p:cNvPr>
          <p:cNvSpPr/>
          <p:nvPr/>
        </p:nvSpPr>
        <p:spPr>
          <a:xfrm>
            <a:off x="7943850" y="5949280"/>
            <a:ext cx="1028700" cy="664945"/>
          </a:xfrm>
          <a:prstGeom prst="ellipse">
            <a:avLst/>
          </a:prstGeom>
          <a:blipFill>
            <a:blip r:embed="rId4"/>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0000CC"/>
              </a:solidFill>
            </a:endParaRPr>
          </a:p>
        </p:txBody>
      </p:sp>
      <p:sp>
        <p:nvSpPr>
          <p:cNvPr id="13" name="Text Box 11"/>
          <p:cNvSpPr txBox="1">
            <a:spLocks noChangeArrowheads="1"/>
          </p:cNvSpPr>
          <p:nvPr/>
        </p:nvSpPr>
        <p:spPr bwMode="auto">
          <a:xfrm>
            <a:off x="4552911" y="4709051"/>
            <a:ext cx="532710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UNI Chu truyen thong" pitchFamily="66" charset="0"/>
              </a:defRPr>
            </a:lvl1pPr>
            <a:lvl2pPr marL="742950" indent="-285750" eaLnBrk="0" hangingPunct="0">
              <a:defRPr>
                <a:solidFill>
                  <a:schemeClr val="tx1"/>
                </a:solidFill>
                <a:latin typeface="UNI Chu truyen thong" pitchFamily="66" charset="0"/>
              </a:defRPr>
            </a:lvl2pPr>
            <a:lvl3pPr marL="1143000" indent="-228600" eaLnBrk="0" hangingPunct="0">
              <a:defRPr>
                <a:solidFill>
                  <a:schemeClr val="tx1"/>
                </a:solidFill>
                <a:latin typeface="UNI Chu truyen thong" pitchFamily="66" charset="0"/>
              </a:defRPr>
            </a:lvl3pPr>
            <a:lvl4pPr marL="1600200" indent="-228600" eaLnBrk="0" hangingPunct="0">
              <a:defRPr>
                <a:solidFill>
                  <a:schemeClr val="tx1"/>
                </a:solidFill>
                <a:latin typeface="UNI Chu truyen thong" pitchFamily="66" charset="0"/>
              </a:defRPr>
            </a:lvl4pPr>
            <a:lvl5pPr marL="2057400" indent="-228600" eaLnBrk="0" hangingPunct="0">
              <a:defRPr>
                <a:solidFill>
                  <a:schemeClr val="tx1"/>
                </a:solidFill>
                <a:latin typeface="UNI Chu truyen thong" pitchFamily="66" charset="0"/>
              </a:defRPr>
            </a:lvl5pPr>
            <a:lvl6pPr marL="2514600" indent="-228600" eaLnBrk="0" fontAlgn="base" hangingPunct="0">
              <a:spcBef>
                <a:spcPct val="0"/>
              </a:spcBef>
              <a:spcAft>
                <a:spcPct val="0"/>
              </a:spcAft>
              <a:defRPr>
                <a:solidFill>
                  <a:schemeClr val="tx1"/>
                </a:solidFill>
                <a:latin typeface="UNI Chu truyen thong" pitchFamily="66" charset="0"/>
              </a:defRPr>
            </a:lvl6pPr>
            <a:lvl7pPr marL="2971800" indent="-228600" eaLnBrk="0" fontAlgn="base" hangingPunct="0">
              <a:spcBef>
                <a:spcPct val="0"/>
              </a:spcBef>
              <a:spcAft>
                <a:spcPct val="0"/>
              </a:spcAft>
              <a:defRPr>
                <a:solidFill>
                  <a:schemeClr val="tx1"/>
                </a:solidFill>
                <a:latin typeface="UNI Chu truyen thong" pitchFamily="66" charset="0"/>
              </a:defRPr>
            </a:lvl7pPr>
            <a:lvl8pPr marL="3429000" indent="-228600" eaLnBrk="0" fontAlgn="base" hangingPunct="0">
              <a:spcBef>
                <a:spcPct val="0"/>
              </a:spcBef>
              <a:spcAft>
                <a:spcPct val="0"/>
              </a:spcAft>
              <a:defRPr>
                <a:solidFill>
                  <a:schemeClr val="tx1"/>
                </a:solidFill>
                <a:latin typeface="UNI Chu truyen thong" pitchFamily="66" charset="0"/>
              </a:defRPr>
            </a:lvl8pPr>
            <a:lvl9pPr marL="3886200" indent="-228600" eaLnBrk="0" fontAlgn="base" hangingPunct="0">
              <a:spcBef>
                <a:spcPct val="0"/>
              </a:spcBef>
              <a:spcAft>
                <a:spcPct val="0"/>
              </a:spcAft>
              <a:defRPr>
                <a:solidFill>
                  <a:schemeClr val="tx1"/>
                </a:solidFill>
                <a:latin typeface="UNI Chu truyen thong" pitchFamily="66" charset="0"/>
              </a:defRPr>
            </a:lvl9pPr>
          </a:lstStyle>
          <a:p>
            <a:pPr eaLnBrk="1" hangingPunct="1">
              <a:spcBef>
                <a:spcPct val="50000"/>
              </a:spcBef>
            </a:pPr>
            <a:r>
              <a:rPr lang="en-US" sz="2400" dirty="0">
                <a:solidFill>
                  <a:prstClr val="black"/>
                </a:solidFill>
                <a:latin typeface="Times New Roman" pitchFamily="18" charset="0"/>
                <a:cs typeface="Times New Roman" pitchFamily="18" charset="0"/>
              </a:rPr>
              <a:t>D</a:t>
            </a:r>
            <a:r>
              <a:rPr lang="en-US" sz="2400" dirty="0" smtClean="0">
                <a:solidFill>
                  <a:prstClr val="black"/>
                </a:solidFill>
                <a:latin typeface="Times New Roman" pitchFamily="18" charset="0"/>
                <a:cs typeface="Times New Roman" pitchFamily="18" charset="0"/>
              </a:rPr>
              <a:t>.        </a:t>
            </a:r>
            <a:r>
              <a:rPr lang="en-US" sz="2400" dirty="0" smtClean="0">
                <a:solidFill>
                  <a:srgbClr val="FF0000"/>
                </a:solidFill>
                <a:latin typeface="Times New Roman" pitchFamily="18" charset="0"/>
                <a:cs typeface="Times New Roman" pitchFamily="18" charset="0"/>
              </a:rPr>
              <a:t>.</a:t>
            </a:r>
            <a:r>
              <a:rPr lang="en-US" sz="2400" dirty="0" smtClean="0">
                <a:solidFill>
                  <a:prstClr val="black"/>
                </a:solidFill>
                <a:latin typeface="Times New Roman" pitchFamily="18" charset="0"/>
                <a:cs typeface="Times New Roman" pitchFamily="18" charset="0"/>
              </a:rPr>
              <a:t> </a:t>
            </a:r>
            <a:endParaRPr lang="en-US" sz="2400" dirty="0">
              <a:solidFill>
                <a:prstClr val="black"/>
              </a:solidFill>
              <a:latin typeface="Times New Roman" pitchFamily="18" charset="0"/>
              <a:cs typeface="Times New Roman" pitchFamily="18" charset="0"/>
            </a:endParaRPr>
          </a:p>
        </p:txBody>
      </p:sp>
      <p:pic>
        <p:nvPicPr>
          <p:cNvPr id="5122"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84598" y="3369277"/>
            <a:ext cx="577552" cy="7941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84598" y="4512392"/>
            <a:ext cx="577552" cy="7288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4"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56312" y="3403622"/>
            <a:ext cx="628104" cy="824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5"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967806" y="4278950"/>
            <a:ext cx="609961" cy="8602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Oval 12"/>
          <p:cNvSpPr>
            <a:spLocks noChangeArrowheads="1"/>
          </p:cNvSpPr>
          <p:nvPr/>
        </p:nvSpPr>
        <p:spPr bwMode="auto">
          <a:xfrm>
            <a:off x="4491556" y="3722688"/>
            <a:ext cx="476250" cy="457200"/>
          </a:xfrm>
          <a:prstGeom prst="ellipse">
            <a:avLst/>
          </a:prstGeom>
          <a:noFill/>
          <a:ln w="38100" cmpd="dbl">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vi-VN">
              <a:solidFill>
                <a:prstClr val="black"/>
              </a:solidFill>
            </a:endParaRPr>
          </a:p>
        </p:txBody>
      </p:sp>
    </p:spTree>
    <p:extLst>
      <p:ext uri="{BB962C8B-B14F-4D97-AF65-F5344CB8AC3E}">
        <p14:creationId xmlns:p14="http://schemas.microsoft.com/office/powerpoint/2010/main" val="3022121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strips(downLeft)">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4" name="Text Box 16"/>
          <p:cNvSpPr txBox="1">
            <a:spLocks noChangeArrowheads="1"/>
          </p:cNvSpPr>
          <p:nvPr/>
        </p:nvSpPr>
        <p:spPr bwMode="auto">
          <a:xfrm>
            <a:off x="1981200" y="1052736"/>
            <a:ext cx="4572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UNI Chu truyen thong" pitchFamily="66" charset="0"/>
              </a:defRPr>
            </a:lvl1pPr>
            <a:lvl2pPr marL="742950" indent="-285750" eaLnBrk="0" hangingPunct="0">
              <a:defRPr>
                <a:solidFill>
                  <a:schemeClr val="tx1"/>
                </a:solidFill>
                <a:latin typeface="UNI Chu truyen thong" pitchFamily="66" charset="0"/>
              </a:defRPr>
            </a:lvl2pPr>
            <a:lvl3pPr marL="1143000" indent="-228600" eaLnBrk="0" hangingPunct="0">
              <a:defRPr>
                <a:solidFill>
                  <a:schemeClr val="tx1"/>
                </a:solidFill>
                <a:latin typeface="UNI Chu truyen thong" pitchFamily="66" charset="0"/>
              </a:defRPr>
            </a:lvl3pPr>
            <a:lvl4pPr marL="1600200" indent="-228600" eaLnBrk="0" hangingPunct="0">
              <a:defRPr>
                <a:solidFill>
                  <a:schemeClr val="tx1"/>
                </a:solidFill>
                <a:latin typeface="UNI Chu truyen thong" pitchFamily="66" charset="0"/>
              </a:defRPr>
            </a:lvl4pPr>
            <a:lvl5pPr marL="2057400" indent="-228600" eaLnBrk="0" hangingPunct="0">
              <a:defRPr>
                <a:solidFill>
                  <a:schemeClr val="tx1"/>
                </a:solidFill>
                <a:latin typeface="UNI Chu truyen thong" pitchFamily="66" charset="0"/>
              </a:defRPr>
            </a:lvl5pPr>
            <a:lvl6pPr marL="2514600" indent="-228600" eaLnBrk="0" fontAlgn="base" hangingPunct="0">
              <a:spcBef>
                <a:spcPct val="0"/>
              </a:spcBef>
              <a:spcAft>
                <a:spcPct val="0"/>
              </a:spcAft>
              <a:defRPr>
                <a:solidFill>
                  <a:schemeClr val="tx1"/>
                </a:solidFill>
                <a:latin typeface="UNI Chu truyen thong" pitchFamily="66" charset="0"/>
              </a:defRPr>
            </a:lvl6pPr>
            <a:lvl7pPr marL="2971800" indent="-228600" eaLnBrk="0" fontAlgn="base" hangingPunct="0">
              <a:spcBef>
                <a:spcPct val="0"/>
              </a:spcBef>
              <a:spcAft>
                <a:spcPct val="0"/>
              </a:spcAft>
              <a:defRPr>
                <a:solidFill>
                  <a:schemeClr val="tx1"/>
                </a:solidFill>
                <a:latin typeface="UNI Chu truyen thong" pitchFamily="66" charset="0"/>
              </a:defRPr>
            </a:lvl7pPr>
            <a:lvl8pPr marL="3429000" indent="-228600" eaLnBrk="0" fontAlgn="base" hangingPunct="0">
              <a:spcBef>
                <a:spcPct val="0"/>
              </a:spcBef>
              <a:spcAft>
                <a:spcPct val="0"/>
              </a:spcAft>
              <a:defRPr>
                <a:solidFill>
                  <a:schemeClr val="tx1"/>
                </a:solidFill>
                <a:latin typeface="UNI Chu truyen thong" pitchFamily="66" charset="0"/>
              </a:defRPr>
            </a:lvl8pPr>
            <a:lvl9pPr marL="3886200" indent="-228600" eaLnBrk="0" fontAlgn="base" hangingPunct="0">
              <a:spcBef>
                <a:spcPct val="0"/>
              </a:spcBef>
              <a:spcAft>
                <a:spcPct val="0"/>
              </a:spcAft>
              <a:defRPr>
                <a:solidFill>
                  <a:schemeClr val="tx1"/>
                </a:solidFill>
                <a:latin typeface="UNI Chu truyen thong" pitchFamily="66" charset="0"/>
              </a:defRPr>
            </a:lvl9pPr>
          </a:lstStyle>
          <a:p>
            <a:pPr algn="ctr"/>
            <a:r>
              <a:rPr lang="en-US" sz="3600" b="1" cap="all" dirty="0" smtClean="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Times New Roman" pitchFamily="18" charset="0"/>
                <a:cs typeface="Times New Roman" pitchFamily="18" charset="0"/>
              </a:rPr>
              <a:t>Ô </a:t>
            </a:r>
            <a:r>
              <a:rPr lang="en-US" sz="3600" b="1" cap="all" dirty="0" err="1" smtClean="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Times New Roman" pitchFamily="18" charset="0"/>
                <a:cs typeface="Times New Roman" pitchFamily="18" charset="0"/>
              </a:rPr>
              <a:t>Số</a:t>
            </a:r>
            <a:r>
              <a:rPr lang="en-US" sz="3600" b="1" cap="all" dirty="0" smtClean="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Times New Roman" pitchFamily="18" charset="0"/>
                <a:cs typeface="Times New Roman" pitchFamily="18" charset="0"/>
              </a:rPr>
              <a:t> 6</a:t>
            </a:r>
            <a:endParaRPr lang="en-US" sz="36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Times New Roman" pitchFamily="18" charset="0"/>
              <a:cs typeface="Times New Roman" pitchFamily="18" charset="0"/>
            </a:endParaRPr>
          </a:p>
        </p:txBody>
      </p:sp>
      <p:sp>
        <p:nvSpPr>
          <p:cNvPr id="5" name="Text Box 19"/>
          <p:cNvSpPr txBox="1">
            <a:spLocks noChangeArrowheads="1"/>
          </p:cNvSpPr>
          <p:nvPr/>
        </p:nvSpPr>
        <p:spPr bwMode="auto">
          <a:xfrm>
            <a:off x="838200" y="2438400"/>
            <a:ext cx="7620000" cy="1600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UNI Chu truyen thong" pitchFamily="66" charset="0"/>
              </a:defRPr>
            </a:lvl1pPr>
            <a:lvl2pPr marL="742950" indent="-285750" eaLnBrk="0" hangingPunct="0">
              <a:defRPr>
                <a:solidFill>
                  <a:schemeClr val="tx1"/>
                </a:solidFill>
                <a:latin typeface="UNI Chu truyen thong" pitchFamily="66" charset="0"/>
              </a:defRPr>
            </a:lvl2pPr>
            <a:lvl3pPr marL="1143000" indent="-228600" eaLnBrk="0" hangingPunct="0">
              <a:defRPr>
                <a:solidFill>
                  <a:schemeClr val="tx1"/>
                </a:solidFill>
                <a:latin typeface="UNI Chu truyen thong" pitchFamily="66" charset="0"/>
              </a:defRPr>
            </a:lvl3pPr>
            <a:lvl4pPr marL="1600200" indent="-228600" eaLnBrk="0" hangingPunct="0">
              <a:defRPr>
                <a:solidFill>
                  <a:schemeClr val="tx1"/>
                </a:solidFill>
                <a:latin typeface="UNI Chu truyen thong" pitchFamily="66" charset="0"/>
              </a:defRPr>
            </a:lvl4pPr>
            <a:lvl5pPr marL="2057400" indent="-228600" eaLnBrk="0" hangingPunct="0">
              <a:defRPr>
                <a:solidFill>
                  <a:schemeClr val="tx1"/>
                </a:solidFill>
                <a:latin typeface="UNI Chu truyen thong" pitchFamily="66" charset="0"/>
              </a:defRPr>
            </a:lvl5pPr>
            <a:lvl6pPr marL="2514600" indent="-228600" eaLnBrk="0" fontAlgn="base" hangingPunct="0">
              <a:spcBef>
                <a:spcPct val="0"/>
              </a:spcBef>
              <a:spcAft>
                <a:spcPct val="0"/>
              </a:spcAft>
              <a:defRPr>
                <a:solidFill>
                  <a:schemeClr val="tx1"/>
                </a:solidFill>
                <a:latin typeface="UNI Chu truyen thong" pitchFamily="66" charset="0"/>
              </a:defRPr>
            </a:lvl6pPr>
            <a:lvl7pPr marL="2971800" indent="-228600" eaLnBrk="0" fontAlgn="base" hangingPunct="0">
              <a:spcBef>
                <a:spcPct val="0"/>
              </a:spcBef>
              <a:spcAft>
                <a:spcPct val="0"/>
              </a:spcAft>
              <a:defRPr>
                <a:solidFill>
                  <a:schemeClr val="tx1"/>
                </a:solidFill>
                <a:latin typeface="UNI Chu truyen thong" pitchFamily="66" charset="0"/>
              </a:defRPr>
            </a:lvl7pPr>
            <a:lvl8pPr marL="3429000" indent="-228600" eaLnBrk="0" fontAlgn="base" hangingPunct="0">
              <a:spcBef>
                <a:spcPct val="0"/>
              </a:spcBef>
              <a:spcAft>
                <a:spcPct val="0"/>
              </a:spcAft>
              <a:defRPr>
                <a:solidFill>
                  <a:schemeClr val="tx1"/>
                </a:solidFill>
                <a:latin typeface="UNI Chu truyen thong" pitchFamily="66" charset="0"/>
              </a:defRPr>
            </a:lvl8pPr>
            <a:lvl9pPr marL="3886200" indent="-228600" eaLnBrk="0" fontAlgn="base" hangingPunct="0">
              <a:spcBef>
                <a:spcPct val="0"/>
              </a:spcBef>
              <a:spcAft>
                <a:spcPct val="0"/>
              </a:spcAft>
              <a:defRPr>
                <a:solidFill>
                  <a:schemeClr val="tx1"/>
                </a:solidFill>
                <a:latin typeface="UNI Chu truyen thong" pitchFamily="66" charset="0"/>
              </a:defRPr>
            </a:lvl9pPr>
          </a:lstStyle>
          <a:p>
            <a:pPr eaLnBrk="1" hangingPunct="1">
              <a:spcBef>
                <a:spcPct val="50000"/>
              </a:spcBef>
              <a:defRPr/>
            </a:pPr>
            <a:r>
              <a:rPr lang="en-US" sz="2800" b="1" dirty="0" err="1" smtClean="0">
                <a:solidFill>
                  <a:prstClr val="black"/>
                </a:solidFill>
                <a:latin typeface="Times New Roman" pitchFamily="18" charset="0"/>
                <a:cs typeface="Times New Roman" pitchFamily="18" charset="0"/>
              </a:rPr>
              <a:t>Câu</a:t>
            </a:r>
            <a:r>
              <a:rPr lang="en-US" sz="2800" b="1" dirty="0" smtClean="0">
                <a:solidFill>
                  <a:prstClr val="black"/>
                </a:solidFill>
                <a:latin typeface="Times New Roman" pitchFamily="18" charset="0"/>
                <a:cs typeface="Times New Roman" pitchFamily="18" charset="0"/>
              </a:rPr>
              <a:t> </a:t>
            </a:r>
            <a:r>
              <a:rPr lang="vi-VN" sz="2800" b="1" dirty="0" smtClean="0">
                <a:solidFill>
                  <a:prstClr val="black"/>
                </a:solidFill>
                <a:latin typeface="Times New Roman" pitchFamily="18" charset="0"/>
                <a:cs typeface="Times New Roman" pitchFamily="18" charset="0"/>
              </a:rPr>
              <a:t>6</a:t>
            </a:r>
            <a:r>
              <a:rPr lang="en-US" sz="2800" b="1" dirty="0" smtClean="0">
                <a:solidFill>
                  <a:prstClr val="black"/>
                </a:solidFill>
                <a:latin typeface="Times New Roman" pitchFamily="18" charset="0"/>
                <a:cs typeface="Times New Roman" pitchFamily="18" charset="0"/>
              </a:rPr>
              <a:t>: </a:t>
            </a:r>
            <a:r>
              <a:rPr lang="en-US" sz="2800" dirty="0" err="1" smtClean="0">
                <a:solidFill>
                  <a:prstClr val="black"/>
                </a:solidFill>
                <a:effectLst>
                  <a:outerShdw blurRad="38100" dist="38100" dir="2700000" algn="tl">
                    <a:srgbClr val="C0C0C0"/>
                  </a:outerShdw>
                </a:effectLst>
                <a:latin typeface="Times New Roman" pitchFamily="18" charset="0"/>
                <a:ea typeface="HP001 5H" pitchFamily="34" charset="-127"/>
                <a:cs typeface="Times New Roman" pitchFamily="18" charset="0"/>
              </a:rPr>
              <a:t>Để</a:t>
            </a:r>
            <a:r>
              <a:rPr lang="en-US" sz="2800" dirty="0" smtClean="0">
                <a:solidFill>
                  <a:prstClr val="black"/>
                </a:solidFill>
                <a:effectLst>
                  <a:outerShdw blurRad="38100" dist="38100" dir="2700000" algn="tl">
                    <a:srgbClr val="C0C0C0"/>
                  </a:outerShdw>
                </a:effectLst>
                <a:latin typeface="Times New Roman" pitchFamily="18" charset="0"/>
                <a:ea typeface="HP001 5H" pitchFamily="34" charset="-127"/>
                <a:cs typeface="Times New Roman" pitchFamily="18" charset="0"/>
              </a:rPr>
              <a:t> </a:t>
            </a:r>
            <a:r>
              <a:rPr lang="en-US" sz="2800" dirty="0" err="1" smtClean="0">
                <a:solidFill>
                  <a:prstClr val="black"/>
                </a:solidFill>
                <a:effectLst>
                  <a:outerShdw blurRad="38100" dist="38100" dir="2700000" algn="tl">
                    <a:srgbClr val="C0C0C0"/>
                  </a:outerShdw>
                </a:effectLst>
                <a:latin typeface="Times New Roman" pitchFamily="18" charset="0"/>
                <a:ea typeface="HP001 5H" pitchFamily="34" charset="-127"/>
                <a:cs typeface="Times New Roman" pitchFamily="18" charset="0"/>
              </a:rPr>
              <a:t>kết</a:t>
            </a:r>
            <a:r>
              <a:rPr lang="en-US" sz="2800" dirty="0" smtClean="0">
                <a:solidFill>
                  <a:prstClr val="black"/>
                </a:solidFill>
                <a:effectLst>
                  <a:outerShdw blurRad="38100" dist="38100" dir="2700000" algn="tl">
                    <a:srgbClr val="C0C0C0"/>
                  </a:outerShdw>
                </a:effectLst>
                <a:latin typeface="Times New Roman" pitchFamily="18" charset="0"/>
                <a:ea typeface="HP001 5H" pitchFamily="34" charset="-127"/>
                <a:cs typeface="Times New Roman" pitchFamily="18" charset="0"/>
              </a:rPr>
              <a:t> </a:t>
            </a:r>
            <a:r>
              <a:rPr lang="en-US" sz="2800" dirty="0" err="1" smtClean="0">
                <a:solidFill>
                  <a:prstClr val="black"/>
                </a:solidFill>
                <a:effectLst>
                  <a:outerShdw blurRad="38100" dist="38100" dir="2700000" algn="tl">
                    <a:srgbClr val="C0C0C0"/>
                  </a:outerShdw>
                </a:effectLst>
                <a:latin typeface="Times New Roman" pitchFamily="18" charset="0"/>
                <a:ea typeface="HP001 5H" pitchFamily="34" charset="-127"/>
                <a:cs typeface="Times New Roman" pitchFamily="18" charset="0"/>
              </a:rPr>
              <a:t>thúc</a:t>
            </a:r>
            <a:r>
              <a:rPr lang="en-US" sz="2800" dirty="0" smtClean="0">
                <a:solidFill>
                  <a:prstClr val="black"/>
                </a:solidFill>
                <a:effectLst>
                  <a:outerShdw blurRad="38100" dist="38100" dir="2700000" algn="tl">
                    <a:srgbClr val="C0C0C0"/>
                  </a:outerShdw>
                </a:effectLst>
                <a:latin typeface="Times New Roman" pitchFamily="18" charset="0"/>
                <a:ea typeface="HP001 5H" pitchFamily="34" charset="-127"/>
                <a:cs typeface="Times New Roman" pitchFamily="18" charset="0"/>
              </a:rPr>
              <a:t> </a:t>
            </a:r>
            <a:r>
              <a:rPr lang="en-US" sz="2800" dirty="0" err="1" smtClean="0">
                <a:solidFill>
                  <a:prstClr val="black"/>
                </a:solidFill>
                <a:effectLst>
                  <a:outerShdw blurRad="38100" dist="38100" dir="2700000" algn="tl">
                    <a:srgbClr val="C0C0C0"/>
                  </a:outerShdw>
                </a:effectLst>
                <a:latin typeface="Times New Roman" pitchFamily="18" charset="0"/>
                <a:ea typeface="HP001 5H" pitchFamily="34" charset="-127"/>
                <a:cs typeface="Times New Roman" pitchFamily="18" charset="0"/>
              </a:rPr>
              <a:t>các</a:t>
            </a:r>
            <a:r>
              <a:rPr lang="en-US" sz="2800" dirty="0" smtClean="0">
                <a:solidFill>
                  <a:prstClr val="black"/>
                </a:solidFill>
                <a:effectLst>
                  <a:outerShdw blurRad="38100" dist="38100" dir="2700000" algn="tl">
                    <a:srgbClr val="C0C0C0"/>
                  </a:outerShdw>
                </a:effectLst>
                <a:latin typeface="Times New Roman" pitchFamily="18" charset="0"/>
                <a:ea typeface="HP001 5H" pitchFamily="34" charset="-127"/>
                <a:cs typeface="Times New Roman" pitchFamily="18" charset="0"/>
              </a:rPr>
              <a:t> </a:t>
            </a:r>
            <a:r>
              <a:rPr lang="en-US" sz="2800" dirty="0" err="1" smtClean="0">
                <a:solidFill>
                  <a:prstClr val="black"/>
                </a:solidFill>
                <a:effectLst>
                  <a:outerShdw blurRad="38100" dist="38100" dir="2700000" algn="tl">
                    <a:srgbClr val="C0C0C0"/>
                  </a:outerShdw>
                </a:effectLst>
                <a:latin typeface="Times New Roman" pitchFamily="18" charset="0"/>
                <a:ea typeface="HP001 5H" pitchFamily="34" charset="-127"/>
                <a:cs typeface="Times New Roman" pitchFamily="18" charset="0"/>
              </a:rPr>
              <a:t>thao</a:t>
            </a:r>
            <a:r>
              <a:rPr lang="en-US" sz="2800" dirty="0" smtClean="0">
                <a:solidFill>
                  <a:prstClr val="black"/>
                </a:solidFill>
                <a:effectLst>
                  <a:outerShdw blurRad="38100" dist="38100" dir="2700000" algn="tl">
                    <a:srgbClr val="C0C0C0"/>
                  </a:outerShdw>
                </a:effectLst>
                <a:latin typeface="Times New Roman" pitchFamily="18" charset="0"/>
                <a:ea typeface="HP001 5H" pitchFamily="34" charset="-127"/>
                <a:cs typeface="Times New Roman" pitchFamily="18" charset="0"/>
              </a:rPr>
              <a:t> </a:t>
            </a:r>
            <a:r>
              <a:rPr lang="en-US" sz="2800" dirty="0" err="1" smtClean="0">
                <a:solidFill>
                  <a:prstClr val="black"/>
                </a:solidFill>
                <a:effectLst>
                  <a:outerShdw blurRad="38100" dist="38100" dir="2700000" algn="tl">
                    <a:srgbClr val="C0C0C0"/>
                  </a:outerShdw>
                </a:effectLst>
                <a:latin typeface="Times New Roman" pitchFamily="18" charset="0"/>
                <a:ea typeface="HP001 5H" pitchFamily="34" charset="-127"/>
                <a:cs typeface="Times New Roman" pitchFamily="18" charset="0"/>
              </a:rPr>
              <a:t>tác</a:t>
            </a:r>
            <a:r>
              <a:rPr lang="en-US" sz="2800" dirty="0" smtClean="0">
                <a:solidFill>
                  <a:prstClr val="black"/>
                </a:solidFill>
                <a:effectLst>
                  <a:outerShdw blurRad="38100" dist="38100" dir="2700000" algn="tl">
                    <a:srgbClr val="C0C0C0"/>
                  </a:outerShdw>
                </a:effectLst>
                <a:latin typeface="Times New Roman" pitchFamily="18" charset="0"/>
                <a:ea typeface="HP001 5H" pitchFamily="34" charset="-127"/>
                <a:cs typeface="Times New Roman" pitchFamily="18" charset="0"/>
              </a:rPr>
              <a:t> </a:t>
            </a:r>
            <a:r>
              <a:rPr lang="en-US" sz="2800" dirty="0" err="1" smtClean="0">
                <a:solidFill>
                  <a:prstClr val="black"/>
                </a:solidFill>
                <a:effectLst>
                  <a:outerShdw blurRad="38100" dist="38100" dir="2700000" algn="tl">
                    <a:srgbClr val="C0C0C0"/>
                  </a:outerShdw>
                </a:effectLst>
                <a:latin typeface="Times New Roman" pitchFamily="18" charset="0"/>
                <a:ea typeface="HP001 5H" pitchFamily="34" charset="-127"/>
                <a:cs typeface="Times New Roman" pitchFamily="18" charset="0"/>
              </a:rPr>
              <a:t>với</a:t>
            </a:r>
            <a:r>
              <a:rPr lang="en-US" sz="2800" dirty="0" smtClean="0">
                <a:solidFill>
                  <a:prstClr val="black"/>
                </a:solidFill>
                <a:effectLst>
                  <a:outerShdw blurRad="38100" dist="38100" dir="2700000" algn="tl">
                    <a:srgbClr val="C0C0C0"/>
                  </a:outerShdw>
                </a:effectLst>
                <a:latin typeface="Times New Roman" pitchFamily="18" charset="0"/>
                <a:ea typeface="HP001 5H" pitchFamily="34" charset="-127"/>
                <a:cs typeface="Times New Roman" pitchFamily="18" charset="0"/>
              </a:rPr>
              <a:t> </a:t>
            </a:r>
            <a:r>
              <a:rPr lang="en-US" sz="2800" dirty="0" err="1" smtClean="0">
                <a:solidFill>
                  <a:prstClr val="black"/>
                </a:solidFill>
                <a:effectLst>
                  <a:outerShdw blurRad="38100" dist="38100" dir="2700000" algn="tl">
                    <a:srgbClr val="C0C0C0"/>
                  </a:outerShdw>
                </a:effectLst>
                <a:latin typeface="Times New Roman" pitchFamily="18" charset="0"/>
                <a:ea typeface="HP001 5H" pitchFamily="34" charset="-127"/>
                <a:cs typeface="Times New Roman" pitchFamily="18" charset="0"/>
              </a:rPr>
              <a:t>trang</a:t>
            </a:r>
            <a:r>
              <a:rPr lang="en-US" sz="2800" dirty="0" smtClean="0">
                <a:solidFill>
                  <a:prstClr val="black"/>
                </a:solidFill>
                <a:effectLst>
                  <a:outerShdw blurRad="38100" dist="38100" dir="2700000" algn="tl">
                    <a:srgbClr val="C0C0C0"/>
                  </a:outerShdw>
                </a:effectLst>
                <a:latin typeface="Times New Roman" pitchFamily="18" charset="0"/>
                <a:ea typeface="HP001 5H" pitchFamily="34" charset="-127"/>
                <a:cs typeface="Times New Roman" pitchFamily="18" charset="0"/>
              </a:rPr>
              <a:t> </a:t>
            </a:r>
            <a:r>
              <a:rPr lang="en-US" sz="2800" dirty="0" err="1" smtClean="0">
                <a:solidFill>
                  <a:prstClr val="black"/>
                </a:solidFill>
                <a:effectLst>
                  <a:outerShdw blurRad="38100" dist="38100" dir="2700000" algn="tl">
                    <a:srgbClr val="C0C0C0"/>
                  </a:outerShdw>
                </a:effectLst>
                <a:latin typeface="Times New Roman" pitchFamily="18" charset="0"/>
                <a:ea typeface="HP001 5H" pitchFamily="34" charset="-127"/>
                <a:cs typeface="Times New Roman" pitchFamily="18" charset="0"/>
              </a:rPr>
              <a:t>mẫu</a:t>
            </a:r>
            <a:r>
              <a:rPr lang="en-US" sz="2800" dirty="0" smtClean="0">
                <a:solidFill>
                  <a:prstClr val="black"/>
                </a:solidFill>
                <a:effectLst>
                  <a:outerShdw blurRad="38100" dist="38100" dir="2700000" algn="tl">
                    <a:srgbClr val="C0C0C0"/>
                  </a:outerShdw>
                </a:effectLst>
                <a:latin typeface="Times New Roman" pitchFamily="18" charset="0"/>
                <a:ea typeface="HP001 5H" pitchFamily="34" charset="-127"/>
                <a:cs typeface="Times New Roman" pitchFamily="18" charset="0"/>
              </a:rPr>
              <a:t>, e </a:t>
            </a:r>
            <a:r>
              <a:rPr lang="en-US" sz="2800" dirty="0" err="1" smtClean="0">
                <a:solidFill>
                  <a:prstClr val="black"/>
                </a:solidFill>
                <a:effectLst>
                  <a:outerShdw blurRad="38100" dist="38100" dir="2700000" algn="tl">
                    <a:srgbClr val="C0C0C0"/>
                  </a:outerShdw>
                </a:effectLst>
                <a:latin typeface="Times New Roman" pitchFamily="18" charset="0"/>
                <a:ea typeface="HP001 5H" pitchFamily="34" charset="-127"/>
                <a:cs typeface="Times New Roman" pitchFamily="18" charset="0"/>
              </a:rPr>
              <a:t>nháy</a:t>
            </a:r>
            <a:r>
              <a:rPr lang="en-US" sz="2800" dirty="0" smtClean="0">
                <a:solidFill>
                  <a:prstClr val="black"/>
                </a:solidFill>
                <a:effectLst>
                  <a:outerShdw blurRad="38100" dist="38100" dir="2700000" algn="tl">
                    <a:srgbClr val="C0C0C0"/>
                  </a:outerShdw>
                </a:effectLst>
                <a:latin typeface="Times New Roman" pitchFamily="18" charset="0"/>
                <a:ea typeface="HP001 5H" pitchFamily="34" charset="-127"/>
                <a:cs typeface="Times New Roman" pitchFamily="18" charset="0"/>
              </a:rPr>
              <a:t> </a:t>
            </a:r>
            <a:r>
              <a:rPr lang="en-US" sz="2800" dirty="0" err="1" smtClean="0">
                <a:solidFill>
                  <a:prstClr val="black"/>
                </a:solidFill>
                <a:effectLst>
                  <a:outerShdw blurRad="38100" dist="38100" dir="2700000" algn="tl">
                    <a:srgbClr val="C0C0C0"/>
                  </a:outerShdw>
                </a:effectLst>
                <a:latin typeface="Times New Roman" pitchFamily="18" charset="0"/>
                <a:ea typeface="HP001 5H" pitchFamily="34" charset="-127"/>
                <a:cs typeface="Times New Roman" pitchFamily="18" charset="0"/>
              </a:rPr>
              <a:t>chuột</a:t>
            </a:r>
            <a:r>
              <a:rPr lang="en-US" sz="2800" dirty="0" smtClean="0">
                <a:solidFill>
                  <a:prstClr val="black"/>
                </a:solidFill>
                <a:effectLst>
                  <a:outerShdw blurRad="38100" dist="38100" dir="2700000" algn="tl">
                    <a:srgbClr val="C0C0C0"/>
                  </a:outerShdw>
                </a:effectLst>
                <a:latin typeface="Times New Roman" pitchFamily="18" charset="0"/>
                <a:ea typeface="HP001 5H" pitchFamily="34" charset="-127"/>
                <a:cs typeface="Times New Roman" pitchFamily="18" charset="0"/>
              </a:rPr>
              <a:t> </a:t>
            </a:r>
            <a:r>
              <a:rPr lang="en-US" sz="2800" dirty="0" err="1" smtClean="0">
                <a:solidFill>
                  <a:prstClr val="black"/>
                </a:solidFill>
                <a:effectLst>
                  <a:outerShdw blurRad="38100" dist="38100" dir="2700000" algn="tl">
                    <a:srgbClr val="C0C0C0"/>
                  </a:outerShdw>
                </a:effectLst>
                <a:latin typeface="Times New Roman" pitchFamily="18" charset="0"/>
                <a:ea typeface="HP001 5H" pitchFamily="34" charset="-127"/>
                <a:cs typeface="Times New Roman" pitchFamily="18" charset="0"/>
              </a:rPr>
              <a:t>chọn</a:t>
            </a:r>
            <a:r>
              <a:rPr lang="en-US" sz="2800" dirty="0" smtClean="0">
                <a:solidFill>
                  <a:prstClr val="black"/>
                </a:solidFill>
                <a:effectLst>
                  <a:outerShdw blurRad="38100" dist="38100" dir="2700000" algn="tl">
                    <a:srgbClr val="C0C0C0"/>
                  </a:outerShdw>
                </a:effectLst>
                <a:latin typeface="Times New Roman" pitchFamily="18" charset="0"/>
                <a:ea typeface="HP001 5H" pitchFamily="34" charset="-127"/>
                <a:cs typeface="Times New Roman" pitchFamily="18" charset="0"/>
              </a:rPr>
              <a:t> </a:t>
            </a:r>
            <a:r>
              <a:rPr lang="en-US" sz="2800" dirty="0" err="1" smtClean="0">
                <a:solidFill>
                  <a:prstClr val="black"/>
                </a:solidFill>
                <a:effectLst>
                  <a:outerShdw blurRad="38100" dist="38100" dir="2700000" algn="tl">
                    <a:srgbClr val="C0C0C0"/>
                  </a:outerShdw>
                </a:effectLst>
                <a:latin typeface="Times New Roman" pitchFamily="18" charset="0"/>
                <a:ea typeface="HP001 5H" pitchFamily="34" charset="-127"/>
                <a:cs typeface="Times New Roman" pitchFamily="18" charset="0"/>
              </a:rPr>
              <a:t>công</a:t>
            </a:r>
            <a:r>
              <a:rPr lang="en-US" sz="2800" dirty="0" smtClean="0">
                <a:solidFill>
                  <a:prstClr val="black"/>
                </a:solidFill>
                <a:effectLst>
                  <a:outerShdw blurRad="38100" dist="38100" dir="2700000" algn="tl">
                    <a:srgbClr val="C0C0C0"/>
                  </a:outerShdw>
                </a:effectLst>
                <a:latin typeface="Times New Roman" pitchFamily="18" charset="0"/>
                <a:ea typeface="HP001 5H" pitchFamily="34" charset="-127"/>
                <a:cs typeface="Times New Roman" pitchFamily="18" charset="0"/>
              </a:rPr>
              <a:t> </a:t>
            </a:r>
            <a:r>
              <a:rPr lang="en-US" sz="2800" dirty="0" err="1" smtClean="0">
                <a:solidFill>
                  <a:prstClr val="black"/>
                </a:solidFill>
                <a:effectLst>
                  <a:outerShdw blurRad="38100" dist="38100" dir="2700000" algn="tl">
                    <a:srgbClr val="C0C0C0"/>
                  </a:outerShdw>
                </a:effectLst>
                <a:latin typeface="Times New Roman" pitchFamily="18" charset="0"/>
                <a:ea typeface="HP001 5H" pitchFamily="34" charset="-127"/>
                <a:cs typeface="Times New Roman" pitchFamily="18" charset="0"/>
              </a:rPr>
              <a:t>cụ</a:t>
            </a:r>
            <a:r>
              <a:rPr lang="en-US" sz="2800" dirty="0" smtClean="0">
                <a:solidFill>
                  <a:prstClr val="black"/>
                </a:solidFill>
                <a:effectLst>
                  <a:outerShdw blurRad="38100" dist="38100" dir="2700000" algn="tl">
                    <a:srgbClr val="C0C0C0"/>
                  </a:outerShdw>
                </a:effectLst>
                <a:latin typeface="Times New Roman" pitchFamily="18" charset="0"/>
                <a:ea typeface="HP001 5H" pitchFamily="34" charset="-127"/>
                <a:cs typeface="Times New Roman" pitchFamily="18" charset="0"/>
              </a:rPr>
              <a:t> </a:t>
            </a:r>
            <a:r>
              <a:rPr lang="en-US" sz="2800" dirty="0" err="1" smtClean="0">
                <a:solidFill>
                  <a:prstClr val="black"/>
                </a:solidFill>
                <a:effectLst>
                  <a:outerShdw blurRad="38100" dist="38100" dir="2700000" algn="tl">
                    <a:srgbClr val="C0C0C0"/>
                  </a:outerShdw>
                </a:effectLst>
                <a:latin typeface="Times New Roman" pitchFamily="18" charset="0"/>
                <a:ea typeface="HP001 5H" pitchFamily="34" charset="-127"/>
                <a:cs typeface="Times New Roman" pitchFamily="18" charset="0"/>
              </a:rPr>
              <a:t>nào</a:t>
            </a:r>
            <a:r>
              <a:rPr lang="en-US" sz="2800" dirty="0" smtClean="0">
                <a:solidFill>
                  <a:prstClr val="black"/>
                </a:solidFill>
                <a:effectLst>
                  <a:outerShdw blurRad="38100" dist="38100" dir="2700000" algn="tl">
                    <a:srgbClr val="C0C0C0"/>
                  </a:outerShdw>
                </a:effectLst>
                <a:latin typeface="Times New Roman" pitchFamily="18" charset="0"/>
                <a:ea typeface="HP001 5H" pitchFamily="34" charset="-127"/>
                <a:cs typeface="Times New Roman" pitchFamily="18" charset="0"/>
              </a:rPr>
              <a:t>?</a:t>
            </a:r>
          </a:p>
          <a:p>
            <a:pPr eaLnBrk="1" hangingPunct="1">
              <a:spcBef>
                <a:spcPct val="50000"/>
              </a:spcBef>
              <a:defRPr/>
            </a:pPr>
            <a:endParaRPr lang="en-US" sz="2800" b="1" dirty="0" smtClean="0">
              <a:solidFill>
                <a:prstClr val="black"/>
              </a:solidFill>
              <a:latin typeface="Times New Roman" pitchFamily="18" charset="0"/>
              <a:cs typeface="Times New Roman" pitchFamily="18" charset="0"/>
            </a:endParaRPr>
          </a:p>
        </p:txBody>
      </p:sp>
      <p:sp>
        <p:nvSpPr>
          <p:cNvPr id="9" name="TextBox 1"/>
          <p:cNvSpPr txBox="1">
            <a:spLocks noChangeArrowheads="1"/>
          </p:cNvSpPr>
          <p:nvPr/>
        </p:nvSpPr>
        <p:spPr bwMode="auto">
          <a:xfrm>
            <a:off x="2667000" y="3581400"/>
            <a:ext cx="1219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UNI Chu truyen thong" pitchFamily="66" charset="0"/>
              </a:defRPr>
            </a:lvl1pPr>
            <a:lvl2pPr marL="742950" indent="-285750" eaLnBrk="0" hangingPunct="0">
              <a:defRPr>
                <a:solidFill>
                  <a:schemeClr val="tx1"/>
                </a:solidFill>
                <a:latin typeface="UNI Chu truyen thong" pitchFamily="66" charset="0"/>
              </a:defRPr>
            </a:lvl2pPr>
            <a:lvl3pPr marL="1143000" indent="-228600" eaLnBrk="0" hangingPunct="0">
              <a:defRPr>
                <a:solidFill>
                  <a:schemeClr val="tx1"/>
                </a:solidFill>
                <a:latin typeface="UNI Chu truyen thong" pitchFamily="66" charset="0"/>
              </a:defRPr>
            </a:lvl3pPr>
            <a:lvl4pPr marL="1600200" indent="-228600" eaLnBrk="0" hangingPunct="0">
              <a:defRPr>
                <a:solidFill>
                  <a:schemeClr val="tx1"/>
                </a:solidFill>
                <a:latin typeface="UNI Chu truyen thong" pitchFamily="66" charset="0"/>
              </a:defRPr>
            </a:lvl4pPr>
            <a:lvl5pPr marL="2057400" indent="-228600" eaLnBrk="0" hangingPunct="0">
              <a:defRPr>
                <a:solidFill>
                  <a:schemeClr val="tx1"/>
                </a:solidFill>
                <a:latin typeface="UNI Chu truyen thong" pitchFamily="66" charset="0"/>
              </a:defRPr>
            </a:lvl5pPr>
            <a:lvl6pPr marL="2514600" indent="-228600" eaLnBrk="0" fontAlgn="base" hangingPunct="0">
              <a:spcBef>
                <a:spcPct val="0"/>
              </a:spcBef>
              <a:spcAft>
                <a:spcPct val="0"/>
              </a:spcAft>
              <a:defRPr>
                <a:solidFill>
                  <a:schemeClr val="tx1"/>
                </a:solidFill>
                <a:latin typeface="UNI Chu truyen thong" pitchFamily="66" charset="0"/>
              </a:defRPr>
            </a:lvl6pPr>
            <a:lvl7pPr marL="2971800" indent="-228600" eaLnBrk="0" fontAlgn="base" hangingPunct="0">
              <a:spcBef>
                <a:spcPct val="0"/>
              </a:spcBef>
              <a:spcAft>
                <a:spcPct val="0"/>
              </a:spcAft>
              <a:defRPr>
                <a:solidFill>
                  <a:schemeClr val="tx1"/>
                </a:solidFill>
                <a:latin typeface="UNI Chu truyen thong" pitchFamily="66" charset="0"/>
              </a:defRPr>
            </a:lvl7pPr>
            <a:lvl8pPr marL="3429000" indent="-228600" eaLnBrk="0" fontAlgn="base" hangingPunct="0">
              <a:spcBef>
                <a:spcPct val="0"/>
              </a:spcBef>
              <a:spcAft>
                <a:spcPct val="0"/>
              </a:spcAft>
              <a:defRPr>
                <a:solidFill>
                  <a:schemeClr val="tx1"/>
                </a:solidFill>
                <a:latin typeface="UNI Chu truyen thong" pitchFamily="66" charset="0"/>
              </a:defRPr>
            </a:lvl8pPr>
            <a:lvl9pPr marL="3886200" indent="-228600" eaLnBrk="0" fontAlgn="base" hangingPunct="0">
              <a:spcBef>
                <a:spcPct val="0"/>
              </a:spcBef>
              <a:spcAft>
                <a:spcPct val="0"/>
              </a:spcAft>
              <a:defRPr>
                <a:solidFill>
                  <a:schemeClr val="tx1"/>
                </a:solidFill>
                <a:latin typeface="UNI Chu truyen thong" pitchFamily="66" charset="0"/>
              </a:defRPr>
            </a:lvl9pPr>
          </a:lstStyle>
          <a:p>
            <a:pPr eaLnBrk="1" hangingPunct="1"/>
            <a:endParaRPr lang="en-US">
              <a:solidFill>
                <a:prstClr val="black"/>
              </a:solidFill>
            </a:endParaRPr>
          </a:p>
        </p:txBody>
      </p:sp>
      <p:sp>
        <p:nvSpPr>
          <p:cNvPr id="10" name="Oval 12"/>
          <p:cNvSpPr>
            <a:spLocks noChangeArrowheads="1"/>
          </p:cNvSpPr>
          <p:nvPr/>
        </p:nvSpPr>
        <p:spPr bwMode="auto">
          <a:xfrm>
            <a:off x="4499992" y="4818887"/>
            <a:ext cx="476250" cy="457200"/>
          </a:xfrm>
          <a:prstGeom prst="ellipse">
            <a:avLst/>
          </a:prstGeom>
          <a:noFill/>
          <a:ln w="38100" cmpd="dbl">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vi-VN">
              <a:solidFill>
                <a:prstClr val="black"/>
              </a:solidFill>
            </a:endParaRPr>
          </a:p>
        </p:txBody>
      </p:sp>
      <p:sp>
        <p:nvSpPr>
          <p:cNvPr id="12" name="Oval 11">
            <a:hlinkClick r:id="rId3" action="ppaction://hlinksldjump"/>
          </p:cNvPr>
          <p:cNvSpPr/>
          <p:nvPr/>
        </p:nvSpPr>
        <p:spPr>
          <a:xfrm>
            <a:off x="7943850" y="5949280"/>
            <a:ext cx="1028700" cy="664945"/>
          </a:xfrm>
          <a:prstGeom prst="ellipse">
            <a:avLst/>
          </a:prstGeom>
          <a:blipFill>
            <a:blip r:embed="rId4"/>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0000CC"/>
              </a:solidFill>
            </a:endParaRPr>
          </a:p>
        </p:txBody>
      </p:sp>
      <p:sp>
        <p:nvSpPr>
          <p:cNvPr id="11" name="Text Box 9"/>
          <p:cNvSpPr txBox="1">
            <a:spLocks noChangeArrowheads="1"/>
          </p:cNvSpPr>
          <p:nvPr/>
        </p:nvSpPr>
        <p:spPr bwMode="auto">
          <a:xfrm>
            <a:off x="944729" y="3720455"/>
            <a:ext cx="201622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UNI Chu truyen thong" pitchFamily="66" charset="0"/>
              </a:defRPr>
            </a:lvl1pPr>
            <a:lvl2pPr marL="742950" indent="-285750" eaLnBrk="0" hangingPunct="0">
              <a:defRPr>
                <a:solidFill>
                  <a:schemeClr val="tx1"/>
                </a:solidFill>
                <a:latin typeface="UNI Chu truyen thong" pitchFamily="66" charset="0"/>
              </a:defRPr>
            </a:lvl2pPr>
            <a:lvl3pPr marL="1143000" indent="-228600" eaLnBrk="0" hangingPunct="0">
              <a:defRPr>
                <a:solidFill>
                  <a:schemeClr val="tx1"/>
                </a:solidFill>
                <a:latin typeface="UNI Chu truyen thong" pitchFamily="66" charset="0"/>
              </a:defRPr>
            </a:lvl3pPr>
            <a:lvl4pPr marL="1600200" indent="-228600" eaLnBrk="0" hangingPunct="0">
              <a:defRPr>
                <a:solidFill>
                  <a:schemeClr val="tx1"/>
                </a:solidFill>
                <a:latin typeface="UNI Chu truyen thong" pitchFamily="66" charset="0"/>
              </a:defRPr>
            </a:lvl4pPr>
            <a:lvl5pPr marL="2057400" indent="-228600" eaLnBrk="0" hangingPunct="0">
              <a:defRPr>
                <a:solidFill>
                  <a:schemeClr val="tx1"/>
                </a:solidFill>
                <a:latin typeface="UNI Chu truyen thong" pitchFamily="66" charset="0"/>
              </a:defRPr>
            </a:lvl5pPr>
            <a:lvl6pPr marL="2514600" indent="-228600" eaLnBrk="0" fontAlgn="base" hangingPunct="0">
              <a:spcBef>
                <a:spcPct val="0"/>
              </a:spcBef>
              <a:spcAft>
                <a:spcPct val="0"/>
              </a:spcAft>
              <a:defRPr>
                <a:solidFill>
                  <a:schemeClr val="tx1"/>
                </a:solidFill>
                <a:latin typeface="UNI Chu truyen thong" pitchFamily="66" charset="0"/>
              </a:defRPr>
            </a:lvl6pPr>
            <a:lvl7pPr marL="2971800" indent="-228600" eaLnBrk="0" fontAlgn="base" hangingPunct="0">
              <a:spcBef>
                <a:spcPct val="0"/>
              </a:spcBef>
              <a:spcAft>
                <a:spcPct val="0"/>
              </a:spcAft>
              <a:defRPr>
                <a:solidFill>
                  <a:schemeClr val="tx1"/>
                </a:solidFill>
                <a:latin typeface="UNI Chu truyen thong" pitchFamily="66" charset="0"/>
              </a:defRPr>
            </a:lvl7pPr>
            <a:lvl8pPr marL="3429000" indent="-228600" eaLnBrk="0" fontAlgn="base" hangingPunct="0">
              <a:spcBef>
                <a:spcPct val="0"/>
              </a:spcBef>
              <a:spcAft>
                <a:spcPct val="0"/>
              </a:spcAft>
              <a:defRPr>
                <a:solidFill>
                  <a:schemeClr val="tx1"/>
                </a:solidFill>
                <a:latin typeface="UNI Chu truyen thong" pitchFamily="66" charset="0"/>
              </a:defRPr>
            </a:lvl8pPr>
            <a:lvl9pPr marL="3886200" indent="-228600" eaLnBrk="0" fontAlgn="base" hangingPunct="0">
              <a:spcBef>
                <a:spcPct val="0"/>
              </a:spcBef>
              <a:spcAft>
                <a:spcPct val="0"/>
              </a:spcAft>
              <a:defRPr>
                <a:solidFill>
                  <a:schemeClr val="tx1"/>
                </a:solidFill>
                <a:latin typeface="UNI Chu truyen thong" pitchFamily="66" charset="0"/>
              </a:defRPr>
            </a:lvl9pPr>
          </a:lstStyle>
          <a:p>
            <a:pPr eaLnBrk="1" hangingPunct="1">
              <a:spcBef>
                <a:spcPct val="50000"/>
              </a:spcBef>
            </a:pPr>
            <a:r>
              <a:rPr lang="en-US" sz="2400" dirty="0">
                <a:solidFill>
                  <a:prstClr val="black"/>
                </a:solidFill>
                <a:latin typeface="Times New Roman" pitchFamily="18" charset="0"/>
                <a:cs typeface="Times New Roman" pitchFamily="18" charset="0"/>
              </a:rPr>
              <a:t>A</a:t>
            </a:r>
            <a:r>
              <a:rPr lang="en-US" sz="2400" dirty="0" smtClean="0">
                <a:solidFill>
                  <a:prstClr val="black"/>
                </a:solidFill>
                <a:latin typeface="Times New Roman" pitchFamily="18" charset="0"/>
                <a:cs typeface="Times New Roman" pitchFamily="18" charset="0"/>
              </a:rPr>
              <a:t>.        </a:t>
            </a:r>
            <a:r>
              <a:rPr lang="en-US" sz="2400" dirty="0" smtClean="0">
                <a:solidFill>
                  <a:srgbClr val="FF0000"/>
                </a:solidFill>
                <a:latin typeface="Times New Roman" pitchFamily="18" charset="0"/>
                <a:cs typeface="Times New Roman" pitchFamily="18" charset="0"/>
              </a:rPr>
              <a:t>.</a:t>
            </a:r>
            <a:r>
              <a:rPr lang="en-US" sz="2400" dirty="0" smtClean="0">
                <a:solidFill>
                  <a:prstClr val="black"/>
                </a:solidFill>
                <a:latin typeface="Times New Roman" pitchFamily="18" charset="0"/>
                <a:cs typeface="Times New Roman" pitchFamily="18" charset="0"/>
              </a:rPr>
              <a:t> </a:t>
            </a:r>
            <a:endParaRPr lang="en-US" sz="2400" dirty="0">
              <a:solidFill>
                <a:prstClr val="black"/>
              </a:solidFill>
              <a:latin typeface="Times New Roman" pitchFamily="18" charset="0"/>
              <a:cs typeface="Times New Roman" pitchFamily="18" charset="0"/>
            </a:endParaRPr>
          </a:p>
        </p:txBody>
      </p:sp>
      <p:sp>
        <p:nvSpPr>
          <p:cNvPr id="14" name="Text Box 10"/>
          <p:cNvSpPr txBox="1">
            <a:spLocks noChangeArrowheads="1"/>
          </p:cNvSpPr>
          <p:nvPr/>
        </p:nvSpPr>
        <p:spPr bwMode="auto">
          <a:xfrm>
            <a:off x="944729" y="4685048"/>
            <a:ext cx="4391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UNI Chu truyen thong" pitchFamily="66" charset="0"/>
              </a:defRPr>
            </a:lvl1pPr>
            <a:lvl2pPr marL="742950" indent="-285750" eaLnBrk="0" hangingPunct="0">
              <a:defRPr>
                <a:solidFill>
                  <a:schemeClr val="tx1"/>
                </a:solidFill>
                <a:latin typeface="UNI Chu truyen thong" pitchFamily="66" charset="0"/>
              </a:defRPr>
            </a:lvl2pPr>
            <a:lvl3pPr marL="1143000" indent="-228600" eaLnBrk="0" hangingPunct="0">
              <a:defRPr>
                <a:solidFill>
                  <a:schemeClr val="tx1"/>
                </a:solidFill>
                <a:latin typeface="UNI Chu truyen thong" pitchFamily="66" charset="0"/>
              </a:defRPr>
            </a:lvl3pPr>
            <a:lvl4pPr marL="1600200" indent="-228600" eaLnBrk="0" hangingPunct="0">
              <a:defRPr>
                <a:solidFill>
                  <a:schemeClr val="tx1"/>
                </a:solidFill>
                <a:latin typeface="UNI Chu truyen thong" pitchFamily="66" charset="0"/>
              </a:defRPr>
            </a:lvl4pPr>
            <a:lvl5pPr marL="2057400" indent="-228600" eaLnBrk="0" hangingPunct="0">
              <a:defRPr>
                <a:solidFill>
                  <a:schemeClr val="tx1"/>
                </a:solidFill>
                <a:latin typeface="UNI Chu truyen thong" pitchFamily="66" charset="0"/>
              </a:defRPr>
            </a:lvl5pPr>
            <a:lvl6pPr marL="2514600" indent="-228600" eaLnBrk="0" fontAlgn="base" hangingPunct="0">
              <a:spcBef>
                <a:spcPct val="0"/>
              </a:spcBef>
              <a:spcAft>
                <a:spcPct val="0"/>
              </a:spcAft>
              <a:defRPr>
                <a:solidFill>
                  <a:schemeClr val="tx1"/>
                </a:solidFill>
                <a:latin typeface="UNI Chu truyen thong" pitchFamily="66" charset="0"/>
              </a:defRPr>
            </a:lvl6pPr>
            <a:lvl7pPr marL="2971800" indent="-228600" eaLnBrk="0" fontAlgn="base" hangingPunct="0">
              <a:spcBef>
                <a:spcPct val="0"/>
              </a:spcBef>
              <a:spcAft>
                <a:spcPct val="0"/>
              </a:spcAft>
              <a:defRPr>
                <a:solidFill>
                  <a:schemeClr val="tx1"/>
                </a:solidFill>
                <a:latin typeface="UNI Chu truyen thong" pitchFamily="66" charset="0"/>
              </a:defRPr>
            </a:lvl7pPr>
            <a:lvl8pPr marL="3429000" indent="-228600" eaLnBrk="0" fontAlgn="base" hangingPunct="0">
              <a:spcBef>
                <a:spcPct val="0"/>
              </a:spcBef>
              <a:spcAft>
                <a:spcPct val="0"/>
              </a:spcAft>
              <a:defRPr>
                <a:solidFill>
                  <a:schemeClr val="tx1"/>
                </a:solidFill>
                <a:latin typeface="UNI Chu truyen thong" pitchFamily="66" charset="0"/>
              </a:defRPr>
            </a:lvl8pPr>
            <a:lvl9pPr marL="3886200" indent="-228600" eaLnBrk="0" fontAlgn="base" hangingPunct="0">
              <a:spcBef>
                <a:spcPct val="0"/>
              </a:spcBef>
              <a:spcAft>
                <a:spcPct val="0"/>
              </a:spcAft>
              <a:defRPr>
                <a:solidFill>
                  <a:schemeClr val="tx1"/>
                </a:solidFill>
                <a:latin typeface="UNI Chu truyen thong" pitchFamily="66" charset="0"/>
              </a:defRPr>
            </a:lvl9pPr>
          </a:lstStyle>
          <a:p>
            <a:pPr eaLnBrk="1" hangingPunct="1">
              <a:spcBef>
                <a:spcPct val="50000"/>
              </a:spcBef>
            </a:pPr>
            <a:r>
              <a:rPr lang="en-US" sz="2400" dirty="0">
                <a:solidFill>
                  <a:prstClr val="black"/>
                </a:solidFill>
                <a:latin typeface="Times New Roman" pitchFamily="18" charset="0"/>
                <a:cs typeface="Times New Roman" pitchFamily="18" charset="0"/>
              </a:rPr>
              <a:t>B</a:t>
            </a:r>
            <a:r>
              <a:rPr lang="en-US" sz="2400" dirty="0" smtClean="0">
                <a:solidFill>
                  <a:prstClr val="black"/>
                </a:solidFill>
                <a:latin typeface="Times New Roman" pitchFamily="18" charset="0"/>
                <a:cs typeface="Times New Roman" pitchFamily="18" charset="0"/>
              </a:rPr>
              <a:t>.         </a:t>
            </a:r>
            <a:r>
              <a:rPr lang="en-US" sz="2400" dirty="0" smtClean="0">
                <a:solidFill>
                  <a:srgbClr val="FF0000"/>
                </a:solidFill>
                <a:latin typeface="Times New Roman" pitchFamily="18" charset="0"/>
                <a:cs typeface="Times New Roman" pitchFamily="18" charset="0"/>
              </a:rPr>
              <a:t>.</a:t>
            </a:r>
            <a:r>
              <a:rPr lang="en-US" sz="2400" dirty="0" smtClean="0">
                <a:solidFill>
                  <a:prstClr val="black"/>
                </a:solidFill>
                <a:latin typeface="Times New Roman" pitchFamily="18" charset="0"/>
                <a:cs typeface="Times New Roman" pitchFamily="18" charset="0"/>
              </a:rPr>
              <a:t> </a:t>
            </a:r>
            <a:endParaRPr lang="en-US" sz="2400" dirty="0">
              <a:solidFill>
                <a:prstClr val="black"/>
              </a:solidFill>
              <a:latin typeface="Times New Roman" pitchFamily="18" charset="0"/>
              <a:cs typeface="Times New Roman" pitchFamily="18" charset="0"/>
            </a:endParaRPr>
          </a:p>
        </p:txBody>
      </p:sp>
      <p:sp>
        <p:nvSpPr>
          <p:cNvPr id="15" name="Text Box 11"/>
          <p:cNvSpPr txBox="1">
            <a:spLocks noChangeArrowheads="1"/>
          </p:cNvSpPr>
          <p:nvPr/>
        </p:nvSpPr>
        <p:spPr bwMode="auto">
          <a:xfrm>
            <a:off x="4499992" y="3701746"/>
            <a:ext cx="532710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UNI Chu truyen thong" pitchFamily="66" charset="0"/>
              </a:defRPr>
            </a:lvl1pPr>
            <a:lvl2pPr marL="742950" indent="-285750" eaLnBrk="0" hangingPunct="0">
              <a:defRPr>
                <a:solidFill>
                  <a:schemeClr val="tx1"/>
                </a:solidFill>
                <a:latin typeface="UNI Chu truyen thong" pitchFamily="66" charset="0"/>
              </a:defRPr>
            </a:lvl2pPr>
            <a:lvl3pPr marL="1143000" indent="-228600" eaLnBrk="0" hangingPunct="0">
              <a:defRPr>
                <a:solidFill>
                  <a:schemeClr val="tx1"/>
                </a:solidFill>
                <a:latin typeface="UNI Chu truyen thong" pitchFamily="66" charset="0"/>
              </a:defRPr>
            </a:lvl3pPr>
            <a:lvl4pPr marL="1600200" indent="-228600" eaLnBrk="0" hangingPunct="0">
              <a:defRPr>
                <a:solidFill>
                  <a:schemeClr val="tx1"/>
                </a:solidFill>
                <a:latin typeface="UNI Chu truyen thong" pitchFamily="66" charset="0"/>
              </a:defRPr>
            </a:lvl4pPr>
            <a:lvl5pPr marL="2057400" indent="-228600" eaLnBrk="0" hangingPunct="0">
              <a:defRPr>
                <a:solidFill>
                  <a:schemeClr val="tx1"/>
                </a:solidFill>
                <a:latin typeface="UNI Chu truyen thong" pitchFamily="66" charset="0"/>
              </a:defRPr>
            </a:lvl5pPr>
            <a:lvl6pPr marL="2514600" indent="-228600" eaLnBrk="0" fontAlgn="base" hangingPunct="0">
              <a:spcBef>
                <a:spcPct val="0"/>
              </a:spcBef>
              <a:spcAft>
                <a:spcPct val="0"/>
              </a:spcAft>
              <a:defRPr>
                <a:solidFill>
                  <a:schemeClr val="tx1"/>
                </a:solidFill>
                <a:latin typeface="UNI Chu truyen thong" pitchFamily="66" charset="0"/>
              </a:defRPr>
            </a:lvl6pPr>
            <a:lvl7pPr marL="2971800" indent="-228600" eaLnBrk="0" fontAlgn="base" hangingPunct="0">
              <a:spcBef>
                <a:spcPct val="0"/>
              </a:spcBef>
              <a:spcAft>
                <a:spcPct val="0"/>
              </a:spcAft>
              <a:defRPr>
                <a:solidFill>
                  <a:schemeClr val="tx1"/>
                </a:solidFill>
                <a:latin typeface="UNI Chu truyen thong" pitchFamily="66" charset="0"/>
              </a:defRPr>
            </a:lvl7pPr>
            <a:lvl8pPr marL="3429000" indent="-228600" eaLnBrk="0" fontAlgn="base" hangingPunct="0">
              <a:spcBef>
                <a:spcPct val="0"/>
              </a:spcBef>
              <a:spcAft>
                <a:spcPct val="0"/>
              </a:spcAft>
              <a:defRPr>
                <a:solidFill>
                  <a:schemeClr val="tx1"/>
                </a:solidFill>
                <a:latin typeface="UNI Chu truyen thong" pitchFamily="66" charset="0"/>
              </a:defRPr>
            </a:lvl8pPr>
            <a:lvl9pPr marL="3886200" indent="-228600" eaLnBrk="0" fontAlgn="base" hangingPunct="0">
              <a:spcBef>
                <a:spcPct val="0"/>
              </a:spcBef>
              <a:spcAft>
                <a:spcPct val="0"/>
              </a:spcAft>
              <a:defRPr>
                <a:solidFill>
                  <a:schemeClr val="tx1"/>
                </a:solidFill>
                <a:latin typeface="UNI Chu truyen thong" pitchFamily="66" charset="0"/>
              </a:defRPr>
            </a:lvl9pPr>
          </a:lstStyle>
          <a:p>
            <a:pPr eaLnBrk="1" hangingPunct="1">
              <a:spcBef>
                <a:spcPct val="50000"/>
              </a:spcBef>
            </a:pPr>
            <a:r>
              <a:rPr lang="en-US" sz="2400" dirty="0">
                <a:solidFill>
                  <a:prstClr val="black"/>
                </a:solidFill>
                <a:latin typeface="Times New Roman" pitchFamily="18" charset="0"/>
                <a:cs typeface="Times New Roman" pitchFamily="18" charset="0"/>
              </a:rPr>
              <a:t>C</a:t>
            </a:r>
            <a:r>
              <a:rPr lang="en-US" sz="2400" dirty="0" smtClean="0">
                <a:solidFill>
                  <a:prstClr val="black"/>
                </a:solidFill>
                <a:latin typeface="Times New Roman" pitchFamily="18" charset="0"/>
                <a:cs typeface="Times New Roman" pitchFamily="18" charset="0"/>
              </a:rPr>
              <a:t>.           </a:t>
            </a:r>
            <a:r>
              <a:rPr lang="en-US" sz="2400" dirty="0" smtClean="0">
                <a:solidFill>
                  <a:srgbClr val="FF0000"/>
                </a:solidFill>
                <a:latin typeface="Times New Roman" pitchFamily="18" charset="0"/>
                <a:cs typeface="Times New Roman" pitchFamily="18" charset="0"/>
              </a:rPr>
              <a:t>.</a:t>
            </a:r>
            <a:r>
              <a:rPr lang="en-US" sz="2400" dirty="0" smtClean="0">
                <a:solidFill>
                  <a:prstClr val="black"/>
                </a:solidFill>
                <a:latin typeface="Times New Roman" pitchFamily="18" charset="0"/>
                <a:cs typeface="Times New Roman" pitchFamily="18" charset="0"/>
              </a:rPr>
              <a:t> </a:t>
            </a:r>
            <a:endParaRPr lang="en-US" sz="2400" dirty="0">
              <a:solidFill>
                <a:prstClr val="black"/>
              </a:solidFill>
              <a:latin typeface="Times New Roman" pitchFamily="18" charset="0"/>
              <a:cs typeface="Times New Roman" pitchFamily="18" charset="0"/>
            </a:endParaRPr>
          </a:p>
        </p:txBody>
      </p:sp>
      <p:sp>
        <p:nvSpPr>
          <p:cNvPr id="16" name="Text Box 11"/>
          <p:cNvSpPr txBox="1">
            <a:spLocks noChangeArrowheads="1"/>
          </p:cNvSpPr>
          <p:nvPr/>
        </p:nvSpPr>
        <p:spPr bwMode="auto">
          <a:xfrm>
            <a:off x="4537022" y="4796279"/>
            <a:ext cx="532710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UNI Chu truyen thong" pitchFamily="66" charset="0"/>
              </a:defRPr>
            </a:lvl1pPr>
            <a:lvl2pPr marL="742950" indent="-285750" eaLnBrk="0" hangingPunct="0">
              <a:defRPr>
                <a:solidFill>
                  <a:schemeClr val="tx1"/>
                </a:solidFill>
                <a:latin typeface="UNI Chu truyen thong" pitchFamily="66" charset="0"/>
              </a:defRPr>
            </a:lvl2pPr>
            <a:lvl3pPr marL="1143000" indent="-228600" eaLnBrk="0" hangingPunct="0">
              <a:defRPr>
                <a:solidFill>
                  <a:schemeClr val="tx1"/>
                </a:solidFill>
                <a:latin typeface="UNI Chu truyen thong" pitchFamily="66" charset="0"/>
              </a:defRPr>
            </a:lvl3pPr>
            <a:lvl4pPr marL="1600200" indent="-228600" eaLnBrk="0" hangingPunct="0">
              <a:defRPr>
                <a:solidFill>
                  <a:schemeClr val="tx1"/>
                </a:solidFill>
                <a:latin typeface="UNI Chu truyen thong" pitchFamily="66" charset="0"/>
              </a:defRPr>
            </a:lvl4pPr>
            <a:lvl5pPr marL="2057400" indent="-228600" eaLnBrk="0" hangingPunct="0">
              <a:defRPr>
                <a:solidFill>
                  <a:schemeClr val="tx1"/>
                </a:solidFill>
                <a:latin typeface="UNI Chu truyen thong" pitchFamily="66" charset="0"/>
              </a:defRPr>
            </a:lvl5pPr>
            <a:lvl6pPr marL="2514600" indent="-228600" eaLnBrk="0" fontAlgn="base" hangingPunct="0">
              <a:spcBef>
                <a:spcPct val="0"/>
              </a:spcBef>
              <a:spcAft>
                <a:spcPct val="0"/>
              </a:spcAft>
              <a:defRPr>
                <a:solidFill>
                  <a:schemeClr val="tx1"/>
                </a:solidFill>
                <a:latin typeface="UNI Chu truyen thong" pitchFamily="66" charset="0"/>
              </a:defRPr>
            </a:lvl6pPr>
            <a:lvl7pPr marL="2971800" indent="-228600" eaLnBrk="0" fontAlgn="base" hangingPunct="0">
              <a:spcBef>
                <a:spcPct val="0"/>
              </a:spcBef>
              <a:spcAft>
                <a:spcPct val="0"/>
              </a:spcAft>
              <a:defRPr>
                <a:solidFill>
                  <a:schemeClr val="tx1"/>
                </a:solidFill>
                <a:latin typeface="UNI Chu truyen thong" pitchFamily="66" charset="0"/>
              </a:defRPr>
            </a:lvl7pPr>
            <a:lvl8pPr marL="3429000" indent="-228600" eaLnBrk="0" fontAlgn="base" hangingPunct="0">
              <a:spcBef>
                <a:spcPct val="0"/>
              </a:spcBef>
              <a:spcAft>
                <a:spcPct val="0"/>
              </a:spcAft>
              <a:defRPr>
                <a:solidFill>
                  <a:schemeClr val="tx1"/>
                </a:solidFill>
                <a:latin typeface="UNI Chu truyen thong" pitchFamily="66" charset="0"/>
              </a:defRPr>
            </a:lvl8pPr>
            <a:lvl9pPr marL="3886200" indent="-228600" eaLnBrk="0" fontAlgn="base" hangingPunct="0">
              <a:spcBef>
                <a:spcPct val="0"/>
              </a:spcBef>
              <a:spcAft>
                <a:spcPct val="0"/>
              </a:spcAft>
              <a:defRPr>
                <a:solidFill>
                  <a:schemeClr val="tx1"/>
                </a:solidFill>
                <a:latin typeface="UNI Chu truyen thong" pitchFamily="66" charset="0"/>
              </a:defRPr>
            </a:lvl9pPr>
          </a:lstStyle>
          <a:p>
            <a:pPr eaLnBrk="1" hangingPunct="1">
              <a:spcBef>
                <a:spcPct val="50000"/>
              </a:spcBef>
            </a:pPr>
            <a:r>
              <a:rPr lang="en-US" sz="2400" dirty="0">
                <a:solidFill>
                  <a:prstClr val="black"/>
                </a:solidFill>
                <a:latin typeface="Times New Roman" pitchFamily="18" charset="0"/>
                <a:cs typeface="Times New Roman" pitchFamily="18" charset="0"/>
              </a:rPr>
              <a:t>D</a:t>
            </a:r>
            <a:r>
              <a:rPr lang="en-US" sz="2400" dirty="0" smtClean="0">
                <a:solidFill>
                  <a:prstClr val="black"/>
                </a:solidFill>
                <a:latin typeface="Times New Roman" pitchFamily="18" charset="0"/>
                <a:cs typeface="Times New Roman" pitchFamily="18" charset="0"/>
              </a:rPr>
              <a:t>.            </a:t>
            </a:r>
            <a:r>
              <a:rPr lang="en-US" sz="2400" dirty="0" smtClean="0">
                <a:solidFill>
                  <a:srgbClr val="FF0000"/>
                </a:solidFill>
                <a:latin typeface="Times New Roman" pitchFamily="18" charset="0"/>
                <a:cs typeface="Times New Roman" pitchFamily="18" charset="0"/>
              </a:rPr>
              <a:t>.</a:t>
            </a:r>
            <a:r>
              <a:rPr lang="en-US" sz="2400" dirty="0" smtClean="0">
                <a:solidFill>
                  <a:prstClr val="black"/>
                </a:solidFill>
                <a:latin typeface="Times New Roman" pitchFamily="18" charset="0"/>
                <a:cs typeface="Times New Roman" pitchFamily="18" charset="0"/>
              </a:rPr>
              <a:t> </a:t>
            </a:r>
            <a:endParaRPr lang="en-US" sz="2400" dirty="0">
              <a:solidFill>
                <a:prstClr val="black"/>
              </a:solidFill>
              <a:latin typeface="Times New Roman" pitchFamily="18" charset="0"/>
              <a:cs typeface="Times New Roman" pitchFamily="18" charset="0"/>
            </a:endParaRPr>
          </a:p>
        </p:txBody>
      </p:sp>
      <p:pic>
        <p:nvPicPr>
          <p:cNvPr id="17"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46717" y="4498661"/>
            <a:ext cx="628104" cy="824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41352" y="3572664"/>
            <a:ext cx="575862" cy="7198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7"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016641" y="4498661"/>
            <a:ext cx="811785" cy="7269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8"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003871" y="3402975"/>
            <a:ext cx="663716" cy="7791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22121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strips(downLeft)">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3124200"/>
            <a:ext cx="8513618" cy="2362200"/>
          </a:xfrm>
        </p:spPr>
        <p:txBody>
          <a:bodyPr>
            <a:normAutofit fontScale="90000"/>
          </a:bodyPr>
          <a:lstStyle/>
          <a:p>
            <a:pPr algn="ctr"/>
            <a:r>
              <a:rPr lang="en-US" sz="4800" b="1" dirty="0" smtClean="0">
                <a:solidFill>
                  <a:schemeClr val="tx2"/>
                </a:solidFill>
                <a:effectLst>
                  <a:reflection blurRad="6350" stA="55000" endA="300" endPos="45500" dir="5400000" sy="-100000" algn="bl" rotWithShape="0"/>
                </a:effectLst>
                <a:latin typeface="Times New Roman" pitchFamily="18" charset="0"/>
                <a:cs typeface="Times New Roman" pitchFamily="18" charset="0"/>
              </a:rPr>
              <a:t>BÀI 5:</a:t>
            </a:r>
            <a:br>
              <a:rPr lang="en-US" sz="4800" b="1" dirty="0" smtClean="0">
                <a:solidFill>
                  <a:schemeClr val="tx2"/>
                </a:solidFill>
                <a:effectLst>
                  <a:reflection blurRad="6350" stA="55000" endA="300" endPos="45500" dir="5400000" sy="-100000" algn="bl" rotWithShape="0"/>
                </a:effectLst>
                <a:latin typeface="Times New Roman" pitchFamily="18" charset="0"/>
                <a:cs typeface="Times New Roman" pitchFamily="18" charset="0"/>
              </a:rPr>
            </a:br>
            <a:r>
              <a:rPr lang="en-US" sz="4800" b="1" dirty="0" smtClean="0">
                <a:solidFill>
                  <a:schemeClr val="tx2"/>
                </a:solidFill>
                <a:effectLst>
                  <a:reflection blurRad="6350" stA="55000" endA="300" endPos="45500" dir="5400000" sy="-100000" algn="bl" rotWithShape="0"/>
                </a:effectLst>
                <a:latin typeface="Times New Roman" pitchFamily="18" charset="0"/>
                <a:cs typeface="Times New Roman" pitchFamily="18" charset="0"/>
              </a:rPr>
              <a:t>ĐẶT THÔNG SỐ CHUNG CHO CÁC TRANG TRÌNH CHIẾU</a:t>
            </a:r>
            <a:endParaRPr lang="en-US" sz="4800" b="1" dirty="0">
              <a:solidFill>
                <a:schemeClr val="tx2"/>
              </a:solidFill>
              <a:effectLst>
                <a:reflection blurRad="6350" stA="55000" endA="300" endPos="45500" dir="5400000" sy="-100000" algn="bl" rotWithShape="0"/>
              </a:effectLst>
              <a:latin typeface="Times New Roman" pitchFamily="18" charset="0"/>
              <a:cs typeface="Times New Roman" pitchFamily="18" charset="0"/>
            </a:endParaRPr>
          </a:p>
        </p:txBody>
      </p:sp>
      <p:pic>
        <p:nvPicPr>
          <p:cNvPr id="4" name="Picture 10" descr="bar01"/>
          <p:cNvPicPr>
            <a:picLocks noChangeAspect="1" noChangeArrowheads="1"/>
          </p:cNvPicPr>
          <p:nvPr/>
        </p:nvPicPr>
        <p:blipFill>
          <a:blip r:embed="rId2"/>
          <a:srcRect/>
          <a:stretch>
            <a:fillRect/>
          </a:stretch>
        </p:blipFill>
        <p:spPr bwMode="auto">
          <a:xfrm>
            <a:off x="2895606" y="5943612"/>
            <a:ext cx="3725863" cy="514351"/>
          </a:xfrm>
          <a:prstGeom prst="rect">
            <a:avLst/>
          </a:prstGeom>
          <a:noFill/>
          <a:ln w="9525">
            <a:noFill/>
            <a:miter lim="800000"/>
            <a:headEnd/>
            <a:tailEnd/>
          </a:ln>
        </p:spPr>
      </p:pic>
      <p:sp>
        <p:nvSpPr>
          <p:cNvPr id="5" name="WordArt 21"/>
          <p:cNvSpPr>
            <a:spLocks noChangeArrowheads="1" noChangeShapeType="1" noTextEdit="1"/>
          </p:cNvSpPr>
          <p:nvPr/>
        </p:nvSpPr>
        <p:spPr bwMode="auto">
          <a:xfrm>
            <a:off x="304800" y="1371600"/>
            <a:ext cx="2133600" cy="1066800"/>
          </a:xfrm>
          <a:prstGeom prst="rect">
            <a:avLst/>
          </a:prstGeom>
        </p:spPr>
        <p:txBody>
          <a:bodyPr wrap="none" fromWordArt="1">
            <a:prstTxWarp prst="textSlantUp">
              <a:avLst>
                <a:gd name="adj" fmla="val 32056"/>
              </a:avLst>
            </a:prstTxWarp>
            <a:scene3d>
              <a:camera prst="orthographicFront"/>
              <a:lightRig rig="threePt" dir="t"/>
            </a:scene3d>
            <a:sp3d extrusionH="57150">
              <a:bevelT w="38100" h="38100" prst="angle"/>
            </a:sp3d>
          </a:bodyPr>
          <a:lstStyle/>
          <a:p>
            <a:pPr algn="ctr"/>
            <a:r>
              <a:rPr lang="vi-VN" sz="3600" b="1" kern="10" dirty="0">
                <a:ln w="9525">
                  <a:noFill/>
                  <a:round/>
                  <a:headEnd/>
                  <a:tailEnd/>
                </a:ln>
                <a:solidFill>
                  <a:schemeClr val="accent3">
                    <a:lumMod val="50000"/>
                  </a:schemeClr>
                </a:solidFill>
                <a:effectLst>
                  <a:outerShdw dist="53882" dir="2700000" algn="ctr" rotWithShape="0">
                    <a:srgbClr val="9999FF">
                      <a:alpha val="79999"/>
                    </a:srgbClr>
                  </a:outerShdw>
                </a:effectLst>
                <a:latin typeface="Tahoma"/>
                <a:cs typeface="Tahoma"/>
              </a:rPr>
              <a:t>Chủ đề III</a:t>
            </a:r>
            <a:endParaRPr lang="en-US" sz="3600" b="1" kern="10" dirty="0">
              <a:ln w="9525">
                <a:noFill/>
                <a:round/>
                <a:headEnd/>
                <a:tailEnd/>
              </a:ln>
              <a:solidFill>
                <a:schemeClr val="accent3">
                  <a:lumMod val="50000"/>
                </a:schemeClr>
              </a:solidFill>
              <a:effectLst>
                <a:outerShdw dist="53882" dir="2700000" algn="ctr" rotWithShape="0">
                  <a:srgbClr val="9999FF">
                    <a:alpha val="79999"/>
                  </a:srgbClr>
                </a:outerShdw>
              </a:effectLst>
              <a:latin typeface="Tahoma"/>
              <a:cs typeface="Tahoma"/>
            </a:endParaRPr>
          </a:p>
        </p:txBody>
      </p:sp>
      <p:sp>
        <p:nvSpPr>
          <p:cNvPr id="6" name="WordArt 26"/>
          <p:cNvSpPr>
            <a:spLocks noChangeArrowheads="1" noChangeShapeType="1" noTextEdit="1"/>
          </p:cNvSpPr>
          <p:nvPr/>
        </p:nvSpPr>
        <p:spPr bwMode="auto">
          <a:xfrm>
            <a:off x="2209800" y="2286000"/>
            <a:ext cx="4800600" cy="838200"/>
          </a:xfrm>
          <a:prstGeom prst="rect">
            <a:avLst/>
          </a:prstGeom>
        </p:spPr>
        <p:txBody>
          <a:bodyPr wrap="none" fromWordArt="1">
            <a:prstTxWarp prst="textPlain">
              <a:avLst>
                <a:gd name="adj" fmla="val 50000"/>
              </a:avLst>
            </a:prstTxWarp>
            <a:scene3d>
              <a:camera prst="perspectiveRelaxedModerately"/>
              <a:lightRig rig="threePt" dir="t"/>
            </a:scene3d>
          </a:bodyPr>
          <a:lstStyle/>
          <a:p>
            <a:pPr algn="ctr"/>
            <a:r>
              <a:rPr lang="en-US" sz="3600" b="1" kern="10" dirty="0" smtClean="0">
                <a:ln w="12700">
                  <a:noFill/>
                  <a:round/>
                  <a:headEnd/>
                  <a:tailEnd/>
                </a:ln>
                <a:solidFill>
                  <a:schemeClr val="accent3">
                    <a:lumMod val="50000"/>
                  </a:schemeClr>
                </a:solidFill>
                <a:effectLst>
                  <a:outerShdw blurRad="50800" dist="38100" dir="10800000" algn="r" rotWithShape="0">
                    <a:prstClr val="black">
                      <a:alpha val="40000"/>
                    </a:prstClr>
                  </a:outerShdw>
                </a:effectLst>
                <a:latin typeface="Times New Roman" pitchFamily="18" charset="0"/>
                <a:cs typeface="Times New Roman" pitchFamily="18" charset="0"/>
              </a:rPr>
              <a:t>THIẾT KẾ BÀI TRÌNH CHIẾU</a:t>
            </a:r>
            <a:endParaRPr lang="en-US" sz="3600" b="1" kern="10" dirty="0">
              <a:ln w="12700">
                <a:noFill/>
                <a:round/>
                <a:headEnd/>
                <a:tailEnd/>
              </a:ln>
              <a:solidFill>
                <a:schemeClr val="accent3">
                  <a:lumMod val="50000"/>
                </a:schemeClr>
              </a:solidFill>
              <a:effectLst>
                <a:outerShdw blurRad="50800" dist="38100" dir="10800000" algn="r" rotWithShape="0">
                  <a:prstClr val="black">
                    <a:alpha val="40000"/>
                  </a:prst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4222422837"/>
      </p:ext>
    </p:extLst>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6"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4"/>
            <a:ext cx="8255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6"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8380414" y="1588"/>
            <a:ext cx="76517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6"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0800000">
            <a:off x="8410577" y="6145213"/>
            <a:ext cx="76517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73"/>
          <p:cNvGrpSpPr>
            <a:grpSpLocks/>
          </p:cNvGrpSpPr>
          <p:nvPr/>
        </p:nvGrpSpPr>
        <p:grpSpPr bwMode="auto">
          <a:xfrm>
            <a:off x="2190775" y="2839188"/>
            <a:ext cx="3962400" cy="681037"/>
            <a:chOff x="33" y="106"/>
            <a:chExt cx="4752" cy="505"/>
          </a:xfrm>
        </p:grpSpPr>
        <p:sp>
          <p:nvSpPr>
            <p:cNvPr id="4127" name="AutoShape 23" descr="White marble"/>
            <p:cNvSpPr>
              <a:spLocks noChangeArrowheads="1"/>
            </p:cNvSpPr>
            <p:nvPr/>
          </p:nvSpPr>
          <p:spPr bwMode="gray">
            <a:xfrm>
              <a:off x="33" y="106"/>
              <a:ext cx="4752" cy="505"/>
            </a:xfrm>
            <a:prstGeom prst="roundRect">
              <a:avLst>
                <a:gd name="adj" fmla="val 50000"/>
              </a:avLst>
            </a:prstGeom>
            <a:blipFill dpi="0" rotWithShape="1">
              <a:blip r:embed="rId3"/>
              <a:srcRect/>
              <a:tile tx="0" ty="0" sx="100000" sy="100000" flip="none" algn="tl"/>
            </a:blipFill>
            <a:ln w="38100" algn="ctr">
              <a:solidFill>
                <a:srgbClr val="00B050"/>
              </a:solidFill>
              <a:round/>
              <a:headEnd/>
              <a:tailEnd/>
            </a:ln>
          </p:spPr>
          <p:txBody>
            <a:bodyPr vert="eaVert" wrap="none" anchor="ctr"/>
            <a:lstStyle/>
            <a:p>
              <a:pPr algn="r" rtl="1"/>
              <a:endParaRPr lang="en-US" altLang="en-US">
                <a:solidFill>
                  <a:prstClr val="white"/>
                </a:solidFill>
              </a:endParaRPr>
            </a:p>
          </p:txBody>
        </p:sp>
        <p:sp>
          <p:nvSpPr>
            <p:cNvPr id="4128" name="Text Box 26" descr="White marble"/>
            <p:cNvSpPr txBox="1">
              <a:spLocks noChangeArrowheads="1"/>
            </p:cNvSpPr>
            <p:nvPr/>
          </p:nvSpPr>
          <p:spPr bwMode="gray">
            <a:xfrm>
              <a:off x="265" y="176"/>
              <a:ext cx="4371" cy="365"/>
            </a:xfrm>
            <a:prstGeom prst="rect">
              <a:avLst/>
            </a:prstGeom>
            <a:blipFill dpi="0" rotWithShape="1">
              <a:blip r:embed="rId3"/>
              <a:srcRect/>
              <a:tile tx="0" ty="0" sx="100000" sy="100000" flip="none" algn="tl"/>
            </a:blipFill>
            <a:ln w="9525">
              <a:solidFill>
                <a:srgbClr val="00B050"/>
              </a:solidFill>
              <a:miter lim="800000"/>
              <a:headEnd/>
              <a:tailEnd/>
            </a:ln>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2600" b="1" u="sng" dirty="0">
                  <a:solidFill>
                    <a:srgbClr val="0033CC"/>
                  </a:solidFill>
                </a:rPr>
                <a:t>MỤC TIÊU BÀI HỌC</a:t>
              </a:r>
            </a:p>
          </p:txBody>
        </p:sp>
      </p:grpSp>
      <p:pic>
        <p:nvPicPr>
          <p:cNvPr id="4105" name="Picture 6"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1587" y="6034091"/>
            <a:ext cx="8255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le 1"/>
          <p:cNvSpPr txBox="1">
            <a:spLocks/>
          </p:cNvSpPr>
          <p:nvPr/>
        </p:nvSpPr>
        <p:spPr>
          <a:xfrm>
            <a:off x="304801" y="382588"/>
            <a:ext cx="8513618" cy="23622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b="1" dirty="0" smtClean="0">
                <a:solidFill>
                  <a:srgbClr val="1F497D"/>
                </a:solidFill>
                <a:effectLst>
                  <a:reflection blurRad="6350" stA="55000" endA="300" endPos="45500" dir="5400000" sy="-100000" algn="bl" rotWithShape="0"/>
                </a:effectLst>
                <a:latin typeface="Times New Roman" pitchFamily="18" charset="0"/>
                <a:cs typeface="Times New Roman" pitchFamily="18" charset="0"/>
              </a:rPr>
              <a:t>BÀI 5:</a:t>
            </a:r>
            <a:br>
              <a:rPr lang="en-US" sz="4000" b="1" dirty="0" smtClean="0">
                <a:solidFill>
                  <a:srgbClr val="1F497D"/>
                </a:solidFill>
                <a:effectLst>
                  <a:reflection blurRad="6350" stA="55000" endA="300" endPos="45500" dir="5400000" sy="-100000" algn="bl" rotWithShape="0"/>
                </a:effectLst>
                <a:latin typeface="Times New Roman" pitchFamily="18" charset="0"/>
                <a:cs typeface="Times New Roman" pitchFamily="18" charset="0"/>
              </a:rPr>
            </a:br>
            <a:r>
              <a:rPr lang="en-US" sz="4000" b="1" dirty="0" smtClean="0">
                <a:solidFill>
                  <a:srgbClr val="1F497D"/>
                </a:solidFill>
                <a:effectLst>
                  <a:reflection blurRad="6350" stA="55000" endA="300" endPos="45500" dir="5400000" sy="-100000" algn="bl" rotWithShape="0"/>
                </a:effectLst>
                <a:latin typeface="Times New Roman" pitchFamily="18" charset="0"/>
                <a:cs typeface="Times New Roman" pitchFamily="18" charset="0"/>
              </a:rPr>
              <a:t>ĐẶT THÔNG SỐ CHUNG CHO CÁC TRANG TRÌNH CHIẾU</a:t>
            </a:r>
            <a:endParaRPr lang="en-US" sz="4000" b="1" dirty="0">
              <a:solidFill>
                <a:srgbClr val="1F497D"/>
              </a:solidFill>
              <a:effectLst>
                <a:reflection blurRad="6350" stA="55000" endA="300" endPos="45500" dir="5400000" sy="-100000" algn="bl" rotWithShape="0"/>
              </a:effectLst>
              <a:latin typeface="Times New Roman" pitchFamily="18" charset="0"/>
              <a:cs typeface="Times New Roman" pitchFamily="18" charset="0"/>
            </a:endParaRPr>
          </a:p>
        </p:txBody>
      </p:sp>
      <p:grpSp>
        <p:nvGrpSpPr>
          <p:cNvPr id="11" name="Group 10"/>
          <p:cNvGrpSpPr/>
          <p:nvPr/>
        </p:nvGrpSpPr>
        <p:grpSpPr>
          <a:xfrm>
            <a:off x="249639" y="3542890"/>
            <a:ext cx="8590457" cy="514074"/>
            <a:chOff x="434016" y="576062"/>
            <a:chExt cx="8590457" cy="514074"/>
          </a:xfrm>
        </p:grpSpPr>
        <p:sp>
          <p:nvSpPr>
            <p:cNvPr id="13" name="Rectangle 12"/>
            <p:cNvSpPr/>
            <p:nvPr/>
          </p:nvSpPr>
          <p:spPr>
            <a:xfrm>
              <a:off x="434016" y="576062"/>
              <a:ext cx="8590457" cy="514074"/>
            </a:xfrm>
            <a:prstGeom prst="rect">
              <a:avLst/>
            </a:prstGeom>
            <a:solidFill>
              <a:schemeClr val="tx2">
                <a:lumMod val="20000"/>
                <a:lumOff val="80000"/>
              </a:schemeClr>
            </a:solidFill>
            <a:ln>
              <a:solidFill>
                <a:schemeClr val="tx2">
                  <a:lumMod val="40000"/>
                  <a:lumOff val="60000"/>
                </a:schemeClr>
              </a:solidFill>
            </a:ln>
          </p:spPr>
          <p:style>
            <a:lnRef idx="0">
              <a:schemeClr val="accent5"/>
            </a:lnRef>
            <a:fillRef idx="3">
              <a:schemeClr val="accent5"/>
            </a:fillRef>
            <a:effectRef idx="3">
              <a:schemeClr val="accent5"/>
            </a:effectRef>
            <a:fontRef idx="minor">
              <a:schemeClr val="lt1"/>
            </a:fontRef>
          </p:style>
        </p:sp>
        <p:sp>
          <p:nvSpPr>
            <p:cNvPr id="15" name="Rectangle 14"/>
            <p:cNvSpPr/>
            <p:nvPr/>
          </p:nvSpPr>
          <p:spPr>
            <a:xfrm>
              <a:off x="434016" y="576062"/>
              <a:ext cx="8590457" cy="5140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85685" tIns="50800" rIns="50800" bIns="50800" numCol="1" spcCol="1270" anchor="ctr" anchorCtr="0">
              <a:noAutofit/>
            </a:bodyPr>
            <a:lstStyle/>
            <a:p>
              <a:pPr lvl="0" algn="l" defTabSz="889000">
                <a:lnSpc>
                  <a:spcPct val="90000"/>
                </a:lnSpc>
                <a:spcBef>
                  <a:spcPct val="0"/>
                </a:spcBef>
                <a:spcAft>
                  <a:spcPct val="35000"/>
                </a:spcAft>
              </a:pPr>
              <a:r>
                <a:rPr lang="en-US" sz="2000" b="1" kern="1200" dirty="0" smtClean="0">
                  <a:solidFill>
                    <a:srgbClr val="000000"/>
                  </a:solidFill>
                  <a:latin typeface="Times New Roman" pitchFamily="18" charset="0"/>
                </a:rPr>
                <a:t>- </a:t>
              </a:r>
              <a:r>
                <a:rPr lang="en-US" sz="2000" b="1" kern="1200" dirty="0" err="1" smtClean="0">
                  <a:solidFill>
                    <a:srgbClr val="000000"/>
                  </a:solidFill>
                  <a:latin typeface="Times New Roman" pitchFamily="18" charset="0"/>
                </a:rPr>
                <a:t>Lựa</a:t>
              </a:r>
              <a:r>
                <a:rPr lang="en-US" sz="2000" b="1" kern="1200" dirty="0" smtClean="0">
                  <a:solidFill>
                    <a:srgbClr val="000000"/>
                  </a:solidFill>
                  <a:latin typeface="Times New Roman" pitchFamily="18" charset="0"/>
                </a:rPr>
                <a:t> </a:t>
              </a:r>
              <a:r>
                <a:rPr lang="en-US" sz="2000" b="1" kern="1200" dirty="0" err="1" smtClean="0">
                  <a:solidFill>
                    <a:srgbClr val="000000"/>
                  </a:solidFill>
                  <a:latin typeface="Times New Roman" pitchFamily="18" charset="0"/>
                </a:rPr>
                <a:t>chọn</a:t>
              </a:r>
              <a:r>
                <a:rPr lang="en-US" sz="2000" b="1" kern="1200" dirty="0" smtClean="0">
                  <a:solidFill>
                    <a:srgbClr val="000000"/>
                  </a:solidFill>
                  <a:latin typeface="Times New Roman" pitchFamily="18" charset="0"/>
                </a:rPr>
                <a:t> </a:t>
              </a:r>
              <a:r>
                <a:rPr lang="en-US" sz="2000" b="1" kern="1200" dirty="0" err="1" smtClean="0">
                  <a:solidFill>
                    <a:srgbClr val="000000"/>
                  </a:solidFill>
                  <a:latin typeface="Times New Roman" pitchFamily="18" charset="0"/>
                </a:rPr>
                <a:t>được</a:t>
              </a:r>
              <a:r>
                <a:rPr lang="en-US" sz="2000" b="1" kern="1200" dirty="0" smtClean="0">
                  <a:solidFill>
                    <a:srgbClr val="000000"/>
                  </a:solidFill>
                  <a:latin typeface="Times New Roman" pitchFamily="18" charset="0"/>
                </a:rPr>
                <a:t> </a:t>
              </a:r>
              <a:r>
                <a:rPr lang="en-US" sz="2000" b="1" kern="1200" dirty="0" err="1" smtClean="0">
                  <a:solidFill>
                    <a:srgbClr val="000000"/>
                  </a:solidFill>
                  <a:latin typeface="Times New Roman" pitchFamily="18" charset="0"/>
                </a:rPr>
                <a:t>phông</a:t>
              </a:r>
              <a:r>
                <a:rPr lang="en-US" sz="2000" b="1" kern="1200" dirty="0" smtClean="0">
                  <a:solidFill>
                    <a:srgbClr val="000000"/>
                  </a:solidFill>
                  <a:latin typeface="Times New Roman" pitchFamily="18" charset="0"/>
                </a:rPr>
                <a:t> </a:t>
              </a:r>
              <a:r>
                <a:rPr lang="en-US" sz="2000" b="1" kern="1200" dirty="0" err="1" smtClean="0">
                  <a:solidFill>
                    <a:srgbClr val="000000"/>
                  </a:solidFill>
                  <a:latin typeface="Times New Roman" pitchFamily="18" charset="0"/>
                </a:rPr>
                <a:t>chữ</a:t>
              </a:r>
              <a:r>
                <a:rPr lang="en-US" sz="2000" b="1" kern="1200" dirty="0" smtClean="0">
                  <a:solidFill>
                    <a:srgbClr val="000000"/>
                  </a:solidFill>
                  <a:latin typeface="Times New Roman" pitchFamily="18" charset="0"/>
                </a:rPr>
                <a:t> </a:t>
              </a:r>
              <a:r>
                <a:rPr lang="en-US" sz="2000" b="1" kern="1200" dirty="0" err="1" smtClean="0">
                  <a:solidFill>
                    <a:srgbClr val="000000"/>
                  </a:solidFill>
                  <a:latin typeface="Times New Roman" pitchFamily="18" charset="0"/>
                </a:rPr>
                <a:t>thích</a:t>
              </a:r>
              <a:r>
                <a:rPr lang="en-US" sz="2000" b="1" kern="1200" dirty="0" smtClean="0">
                  <a:solidFill>
                    <a:srgbClr val="000000"/>
                  </a:solidFill>
                  <a:latin typeface="Times New Roman" pitchFamily="18" charset="0"/>
                </a:rPr>
                <a:t> </a:t>
              </a:r>
              <a:r>
                <a:rPr lang="en-US" sz="2000" b="1" kern="1200" dirty="0" err="1" smtClean="0">
                  <a:solidFill>
                    <a:srgbClr val="000000"/>
                  </a:solidFill>
                  <a:latin typeface="Times New Roman" pitchFamily="18" charset="0"/>
                </a:rPr>
                <a:t>hợp</a:t>
              </a:r>
              <a:r>
                <a:rPr lang="en-US" sz="2000" b="1" kern="1200" dirty="0" smtClean="0">
                  <a:solidFill>
                    <a:srgbClr val="000000"/>
                  </a:solidFill>
                  <a:latin typeface="Times New Roman" pitchFamily="18" charset="0"/>
                </a:rPr>
                <a:t> </a:t>
              </a:r>
              <a:r>
                <a:rPr lang="en-US" sz="2000" b="1" kern="1200" dirty="0" err="1" smtClean="0">
                  <a:solidFill>
                    <a:srgbClr val="000000"/>
                  </a:solidFill>
                  <a:latin typeface="Times New Roman" pitchFamily="18" charset="0"/>
                </a:rPr>
                <a:t>trong</a:t>
              </a:r>
              <a:r>
                <a:rPr lang="en-US" sz="2000" b="1" kern="1200" dirty="0" smtClean="0">
                  <a:solidFill>
                    <a:srgbClr val="000000"/>
                  </a:solidFill>
                  <a:latin typeface="Times New Roman" pitchFamily="18" charset="0"/>
                </a:rPr>
                <a:t> </a:t>
              </a:r>
              <a:r>
                <a:rPr lang="en-US" sz="2000" b="1" kern="1200" dirty="0" err="1" smtClean="0">
                  <a:solidFill>
                    <a:srgbClr val="000000"/>
                  </a:solidFill>
                  <a:latin typeface="Times New Roman" pitchFamily="18" charset="0"/>
                </a:rPr>
                <a:t>các</a:t>
              </a:r>
              <a:r>
                <a:rPr lang="en-US" sz="2000" b="1" kern="1200" dirty="0" smtClean="0">
                  <a:solidFill>
                    <a:srgbClr val="000000"/>
                  </a:solidFill>
                  <a:latin typeface="Times New Roman" pitchFamily="18" charset="0"/>
                </a:rPr>
                <a:t> </a:t>
              </a:r>
              <a:r>
                <a:rPr lang="en-US" sz="2000" b="1" kern="1200" dirty="0" err="1" smtClean="0">
                  <a:solidFill>
                    <a:srgbClr val="000000"/>
                  </a:solidFill>
                  <a:latin typeface="Times New Roman" pitchFamily="18" charset="0"/>
                </a:rPr>
                <a:t>trang</a:t>
              </a:r>
              <a:r>
                <a:rPr lang="en-US" sz="2000" b="1" kern="1200" dirty="0" smtClean="0">
                  <a:solidFill>
                    <a:srgbClr val="000000"/>
                  </a:solidFill>
                  <a:latin typeface="Times New Roman" pitchFamily="18" charset="0"/>
                </a:rPr>
                <a:t> </a:t>
              </a:r>
              <a:r>
                <a:rPr lang="en-US" sz="2000" b="1" kern="1200" dirty="0" err="1" smtClean="0">
                  <a:solidFill>
                    <a:srgbClr val="000000"/>
                  </a:solidFill>
                  <a:latin typeface="Times New Roman" pitchFamily="18" charset="0"/>
                </a:rPr>
                <a:t>trình</a:t>
              </a:r>
              <a:r>
                <a:rPr lang="en-US" sz="2000" b="1" kern="1200" dirty="0" smtClean="0">
                  <a:solidFill>
                    <a:srgbClr val="000000"/>
                  </a:solidFill>
                  <a:latin typeface="Times New Roman" pitchFamily="18" charset="0"/>
                </a:rPr>
                <a:t> </a:t>
              </a:r>
              <a:r>
                <a:rPr lang="en-US" sz="2000" b="1" kern="1200" dirty="0" err="1" smtClean="0">
                  <a:solidFill>
                    <a:srgbClr val="000000"/>
                  </a:solidFill>
                  <a:latin typeface="Times New Roman" pitchFamily="18" charset="0"/>
                </a:rPr>
                <a:t>chiếu</a:t>
              </a:r>
              <a:r>
                <a:rPr lang="en-US" sz="2000" b="1" kern="1200" dirty="0" smtClean="0">
                  <a:solidFill>
                    <a:srgbClr val="000000"/>
                  </a:solidFill>
                  <a:latin typeface="Times New Roman" pitchFamily="18" charset="0"/>
                </a:rPr>
                <a:t>;</a:t>
              </a:r>
              <a:endParaRPr lang="en-US" sz="2000" b="1" kern="1200" dirty="0">
                <a:solidFill>
                  <a:schemeClr val="tx1"/>
                </a:solidFill>
                <a:latin typeface="Times New Roman" pitchFamily="18" charset="0"/>
                <a:cs typeface="Times New Roman" pitchFamily="18" charset="0"/>
              </a:endParaRPr>
            </a:p>
          </p:txBody>
        </p:sp>
      </p:grpSp>
      <p:grpSp>
        <p:nvGrpSpPr>
          <p:cNvPr id="16" name="Group 15"/>
          <p:cNvGrpSpPr/>
          <p:nvPr/>
        </p:nvGrpSpPr>
        <p:grpSpPr>
          <a:xfrm>
            <a:off x="254501" y="4447163"/>
            <a:ext cx="8590457" cy="514074"/>
            <a:chOff x="561499" y="1546532"/>
            <a:chExt cx="8324309" cy="514074"/>
          </a:xfrm>
        </p:grpSpPr>
        <p:sp>
          <p:nvSpPr>
            <p:cNvPr id="17" name="Rectangle 16"/>
            <p:cNvSpPr/>
            <p:nvPr/>
          </p:nvSpPr>
          <p:spPr>
            <a:xfrm>
              <a:off x="561499" y="1546532"/>
              <a:ext cx="8324309" cy="514074"/>
            </a:xfrm>
            <a:prstGeom prst="rect">
              <a:avLst/>
            </a:prstGeom>
            <a:solidFill>
              <a:schemeClr val="tx2">
                <a:lumMod val="20000"/>
                <a:lumOff val="80000"/>
              </a:schemeClr>
            </a:solidFill>
            <a:ln>
              <a:solidFill>
                <a:schemeClr val="tx2">
                  <a:lumMod val="40000"/>
                  <a:lumOff val="60000"/>
                </a:schemeClr>
              </a:solidFill>
            </a:ln>
          </p:spPr>
          <p:style>
            <a:lnRef idx="0">
              <a:schemeClr val="accent5"/>
            </a:lnRef>
            <a:fillRef idx="3">
              <a:schemeClr val="accent5"/>
            </a:fillRef>
            <a:effectRef idx="3">
              <a:schemeClr val="accent5"/>
            </a:effectRef>
            <a:fontRef idx="minor">
              <a:schemeClr val="lt1"/>
            </a:fontRef>
          </p:style>
        </p:sp>
        <p:sp>
          <p:nvSpPr>
            <p:cNvPr id="18" name="Rectangle 17"/>
            <p:cNvSpPr/>
            <p:nvPr/>
          </p:nvSpPr>
          <p:spPr>
            <a:xfrm>
              <a:off x="561499" y="1546532"/>
              <a:ext cx="8324309" cy="5140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85685" tIns="50800" rIns="50800" bIns="50800" numCol="1" spcCol="1270" anchor="ctr" anchorCtr="0">
              <a:noAutofit/>
            </a:bodyPr>
            <a:lstStyle/>
            <a:p>
              <a:pPr lvl="0" algn="l" defTabSz="889000">
                <a:lnSpc>
                  <a:spcPct val="90000"/>
                </a:lnSpc>
                <a:spcBef>
                  <a:spcPct val="0"/>
                </a:spcBef>
                <a:spcAft>
                  <a:spcPct val="35000"/>
                </a:spcAft>
              </a:pPr>
              <a:r>
                <a:rPr lang="en-US" sz="2000" b="1" kern="1200" dirty="0" smtClean="0">
                  <a:solidFill>
                    <a:schemeClr val="tx1"/>
                  </a:solidFill>
                  <a:latin typeface="Times New Roman" pitchFamily="18" charset="0"/>
                  <a:cs typeface="Times New Roman" pitchFamily="18" charset="0"/>
                </a:rPr>
                <a:t>- </a:t>
              </a:r>
              <a:r>
                <a:rPr lang="en-US" sz="2000" b="1" kern="1200" dirty="0" err="1" smtClean="0">
                  <a:solidFill>
                    <a:schemeClr val="tx1"/>
                  </a:solidFill>
                  <a:latin typeface="Times New Roman" pitchFamily="18" charset="0"/>
                  <a:cs typeface="Times New Roman" pitchFamily="18" charset="0"/>
                </a:rPr>
                <a:t>Lựa</a:t>
              </a:r>
              <a:r>
                <a:rPr lang="en-US" sz="2000" b="1" kern="1200" dirty="0" smtClean="0">
                  <a:solidFill>
                    <a:schemeClr val="tx1"/>
                  </a:solidFill>
                  <a:latin typeface="Times New Roman" pitchFamily="18" charset="0"/>
                  <a:cs typeface="Times New Roman" pitchFamily="18" charset="0"/>
                </a:rPr>
                <a:t> </a:t>
              </a:r>
              <a:r>
                <a:rPr lang="en-US" sz="2000" b="1" kern="1200" dirty="0" err="1" smtClean="0">
                  <a:solidFill>
                    <a:schemeClr val="tx1"/>
                  </a:solidFill>
                  <a:latin typeface="Times New Roman" pitchFamily="18" charset="0"/>
                  <a:cs typeface="Times New Roman" pitchFamily="18" charset="0"/>
                </a:rPr>
                <a:t>chọn</a:t>
              </a:r>
              <a:r>
                <a:rPr lang="en-US" sz="2000" b="1" kern="1200" dirty="0" smtClean="0">
                  <a:solidFill>
                    <a:schemeClr val="tx1"/>
                  </a:solidFill>
                  <a:latin typeface="Times New Roman" pitchFamily="18" charset="0"/>
                  <a:cs typeface="Times New Roman" pitchFamily="18" charset="0"/>
                </a:rPr>
                <a:t> </a:t>
              </a:r>
              <a:r>
                <a:rPr lang="en-US" sz="2000" b="1" kern="1200" dirty="0" err="1" smtClean="0">
                  <a:solidFill>
                    <a:schemeClr val="tx1"/>
                  </a:solidFill>
                  <a:latin typeface="Times New Roman" pitchFamily="18" charset="0"/>
                  <a:cs typeface="Times New Roman" pitchFamily="18" charset="0"/>
                </a:rPr>
                <a:t>được</a:t>
              </a:r>
              <a:r>
                <a:rPr lang="en-US" sz="2000" b="1" kern="1200" dirty="0" smtClean="0">
                  <a:solidFill>
                    <a:schemeClr val="tx1"/>
                  </a:solidFill>
                  <a:latin typeface="Times New Roman" pitchFamily="18" charset="0"/>
                  <a:cs typeface="Times New Roman" pitchFamily="18" charset="0"/>
                </a:rPr>
                <a:t> </a:t>
              </a:r>
              <a:r>
                <a:rPr lang="en-US" sz="2000" b="1" kern="1200" dirty="0" err="1" smtClean="0">
                  <a:solidFill>
                    <a:schemeClr val="tx1"/>
                  </a:solidFill>
                  <a:latin typeface="Times New Roman" pitchFamily="18" charset="0"/>
                  <a:cs typeface="Times New Roman" pitchFamily="18" charset="0"/>
                </a:rPr>
                <a:t>màu</a:t>
              </a:r>
              <a:r>
                <a:rPr lang="en-US" sz="2000" b="1" kern="1200" dirty="0" smtClean="0">
                  <a:solidFill>
                    <a:schemeClr val="tx1"/>
                  </a:solidFill>
                  <a:latin typeface="Times New Roman" pitchFamily="18" charset="0"/>
                  <a:cs typeface="Times New Roman" pitchFamily="18" charset="0"/>
                </a:rPr>
                <a:t> </a:t>
              </a:r>
              <a:r>
                <a:rPr lang="en-US" sz="2000" b="1" kern="1200" dirty="0" err="1" smtClean="0">
                  <a:solidFill>
                    <a:schemeClr val="tx1"/>
                  </a:solidFill>
                  <a:latin typeface="Times New Roman" pitchFamily="18" charset="0"/>
                  <a:cs typeface="Times New Roman" pitchFamily="18" charset="0"/>
                </a:rPr>
                <a:t>nền</a:t>
              </a:r>
              <a:r>
                <a:rPr lang="en-US" sz="2000" b="1" kern="1200" dirty="0" smtClean="0">
                  <a:solidFill>
                    <a:schemeClr val="tx1"/>
                  </a:solidFill>
                  <a:latin typeface="Times New Roman" pitchFamily="18" charset="0"/>
                  <a:cs typeface="Times New Roman" pitchFamily="18" charset="0"/>
                </a:rPr>
                <a:t> </a:t>
              </a:r>
              <a:r>
                <a:rPr lang="en-US" sz="2000" b="1" kern="1200" dirty="0" err="1" smtClean="0">
                  <a:solidFill>
                    <a:schemeClr val="tx1"/>
                  </a:solidFill>
                  <a:latin typeface="Times New Roman" pitchFamily="18" charset="0"/>
                  <a:cs typeface="Times New Roman" pitchFamily="18" charset="0"/>
                </a:rPr>
                <a:t>cho</a:t>
              </a:r>
              <a:r>
                <a:rPr lang="en-US" sz="2000" b="1" kern="1200" dirty="0" smtClean="0">
                  <a:solidFill>
                    <a:schemeClr val="tx1"/>
                  </a:solidFill>
                  <a:latin typeface="Times New Roman" pitchFamily="18" charset="0"/>
                  <a:cs typeface="Times New Roman" pitchFamily="18" charset="0"/>
                </a:rPr>
                <a:t> </a:t>
              </a:r>
              <a:r>
                <a:rPr lang="en-US" sz="2000" b="1" kern="1200" dirty="0" err="1" smtClean="0">
                  <a:solidFill>
                    <a:schemeClr val="tx1"/>
                  </a:solidFill>
                  <a:latin typeface="Times New Roman" pitchFamily="18" charset="0"/>
                  <a:cs typeface="Times New Roman" pitchFamily="18" charset="0"/>
                </a:rPr>
                <a:t>các</a:t>
              </a:r>
              <a:r>
                <a:rPr lang="en-US" sz="2000" b="1" kern="1200" dirty="0" smtClean="0">
                  <a:solidFill>
                    <a:schemeClr val="tx1"/>
                  </a:solidFill>
                  <a:latin typeface="Times New Roman" pitchFamily="18" charset="0"/>
                  <a:cs typeface="Times New Roman" pitchFamily="18" charset="0"/>
                </a:rPr>
                <a:t> </a:t>
              </a:r>
              <a:r>
                <a:rPr lang="en-US" sz="2000" b="1" kern="1200" dirty="0" err="1" smtClean="0">
                  <a:solidFill>
                    <a:schemeClr val="tx1"/>
                  </a:solidFill>
                  <a:latin typeface="Times New Roman" pitchFamily="18" charset="0"/>
                  <a:cs typeface="Times New Roman" pitchFamily="18" charset="0"/>
                </a:rPr>
                <a:t>trang</a:t>
              </a:r>
              <a:r>
                <a:rPr lang="en-US" sz="2000" b="1" kern="1200" dirty="0" smtClean="0">
                  <a:solidFill>
                    <a:schemeClr val="tx1"/>
                  </a:solidFill>
                  <a:latin typeface="Times New Roman" pitchFamily="18" charset="0"/>
                  <a:cs typeface="Times New Roman" pitchFamily="18" charset="0"/>
                </a:rPr>
                <a:t> </a:t>
              </a:r>
              <a:r>
                <a:rPr lang="en-US" sz="2000" b="1" kern="1200" dirty="0" err="1" smtClean="0">
                  <a:solidFill>
                    <a:schemeClr val="tx1"/>
                  </a:solidFill>
                  <a:latin typeface="Times New Roman" pitchFamily="18" charset="0"/>
                  <a:cs typeface="Times New Roman" pitchFamily="18" charset="0"/>
                </a:rPr>
                <a:t>trình</a:t>
              </a:r>
              <a:r>
                <a:rPr lang="en-US" sz="2000" b="1" kern="1200" dirty="0" smtClean="0">
                  <a:solidFill>
                    <a:schemeClr val="tx1"/>
                  </a:solidFill>
                  <a:latin typeface="Times New Roman" pitchFamily="18" charset="0"/>
                  <a:cs typeface="Times New Roman" pitchFamily="18" charset="0"/>
                </a:rPr>
                <a:t> </a:t>
              </a:r>
              <a:r>
                <a:rPr lang="en-US" sz="2000" b="1" kern="1200" dirty="0" err="1" smtClean="0">
                  <a:solidFill>
                    <a:schemeClr val="tx1"/>
                  </a:solidFill>
                  <a:latin typeface="Times New Roman" pitchFamily="18" charset="0"/>
                  <a:cs typeface="Times New Roman" pitchFamily="18" charset="0"/>
                </a:rPr>
                <a:t>chiếu</a:t>
              </a:r>
              <a:r>
                <a:rPr lang="en-US" sz="2000" b="1" kern="1200" dirty="0" smtClean="0">
                  <a:solidFill>
                    <a:schemeClr val="tx1"/>
                  </a:solidFill>
                  <a:latin typeface="Times New Roman" pitchFamily="18" charset="0"/>
                  <a:cs typeface="Times New Roman" pitchFamily="18" charset="0"/>
                </a:rPr>
                <a:t>;</a:t>
              </a:r>
              <a:endParaRPr lang="en-US" sz="2000" b="1" kern="1200" dirty="0">
                <a:solidFill>
                  <a:schemeClr val="tx1"/>
                </a:solidFill>
                <a:latin typeface="Times New Roman" pitchFamily="18" charset="0"/>
                <a:cs typeface="Times New Roman" pitchFamily="18" charset="0"/>
              </a:endParaRPr>
            </a:p>
          </p:txBody>
        </p:sp>
      </p:grpSp>
      <p:grpSp>
        <p:nvGrpSpPr>
          <p:cNvPr id="19" name="Group 18"/>
          <p:cNvGrpSpPr/>
          <p:nvPr/>
        </p:nvGrpSpPr>
        <p:grpSpPr>
          <a:xfrm>
            <a:off x="278811" y="5373216"/>
            <a:ext cx="8607783" cy="533855"/>
            <a:chOff x="285719" y="2653336"/>
            <a:chExt cx="8607783" cy="669787"/>
          </a:xfrm>
        </p:grpSpPr>
        <p:sp>
          <p:nvSpPr>
            <p:cNvPr id="20" name="Rectangle 19"/>
            <p:cNvSpPr/>
            <p:nvPr/>
          </p:nvSpPr>
          <p:spPr>
            <a:xfrm>
              <a:off x="303045" y="2653337"/>
              <a:ext cx="8590457" cy="669786"/>
            </a:xfrm>
            <a:prstGeom prst="rect">
              <a:avLst/>
            </a:prstGeom>
            <a:solidFill>
              <a:schemeClr val="tx2">
                <a:lumMod val="20000"/>
                <a:lumOff val="80000"/>
              </a:schemeClr>
            </a:solidFill>
            <a:ln>
              <a:solidFill>
                <a:schemeClr val="tx2">
                  <a:lumMod val="40000"/>
                  <a:lumOff val="60000"/>
                </a:schemeClr>
              </a:solidFill>
            </a:ln>
          </p:spPr>
          <p:style>
            <a:lnRef idx="0">
              <a:schemeClr val="accent5"/>
            </a:lnRef>
            <a:fillRef idx="3">
              <a:schemeClr val="accent5"/>
            </a:fillRef>
            <a:effectRef idx="3">
              <a:schemeClr val="accent5"/>
            </a:effectRef>
            <a:fontRef idx="minor">
              <a:schemeClr val="lt1"/>
            </a:fontRef>
          </p:style>
        </p:sp>
        <p:sp>
          <p:nvSpPr>
            <p:cNvPr id="21" name="Rectangle 20"/>
            <p:cNvSpPr/>
            <p:nvPr/>
          </p:nvSpPr>
          <p:spPr>
            <a:xfrm>
              <a:off x="285719" y="2653336"/>
              <a:ext cx="8590457" cy="66978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85685" tIns="50800" rIns="50800" bIns="50800" numCol="1" spcCol="1270" anchor="ctr" anchorCtr="0">
              <a:noAutofit/>
            </a:bodyPr>
            <a:lstStyle/>
            <a:p>
              <a:pPr lvl="0" algn="l" defTabSz="889000">
                <a:lnSpc>
                  <a:spcPct val="90000"/>
                </a:lnSpc>
                <a:spcBef>
                  <a:spcPct val="0"/>
                </a:spcBef>
                <a:spcAft>
                  <a:spcPct val="35000"/>
                </a:spcAft>
              </a:pPr>
              <a:r>
                <a:rPr lang="en-US" sz="2000" b="1" kern="1200" dirty="0" smtClean="0">
                  <a:solidFill>
                    <a:schemeClr val="tx1"/>
                  </a:solidFill>
                  <a:latin typeface="Times New Roman" pitchFamily="18" charset="0"/>
                  <a:cs typeface="Times New Roman" pitchFamily="18" charset="0"/>
                </a:rPr>
                <a:t>- </a:t>
              </a:r>
              <a:r>
                <a:rPr lang="en-US" sz="2000" b="1" kern="1200" dirty="0" err="1" smtClean="0">
                  <a:solidFill>
                    <a:schemeClr val="tx1"/>
                  </a:solidFill>
                  <a:latin typeface="Times New Roman" pitchFamily="18" charset="0"/>
                  <a:cs typeface="Times New Roman" pitchFamily="18" charset="0"/>
                </a:rPr>
                <a:t>Đặt</a:t>
              </a:r>
              <a:r>
                <a:rPr lang="en-US" sz="2000" b="1" kern="1200" dirty="0" smtClean="0">
                  <a:solidFill>
                    <a:schemeClr val="tx1"/>
                  </a:solidFill>
                  <a:latin typeface="Times New Roman" pitchFamily="18" charset="0"/>
                  <a:cs typeface="Times New Roman" pitchFamily="18" charset="0"/>
                </a:rPr>
                <a:t> </a:t>
              </a:r>
              <a:r>
                <a:rPr lang="en-US" sz="2000" b="1" kern="1200" dirty="0" err="1" smtClean="0">
                  <a:solidFill>
                    <a:schemeClr val="tx1"/>
                  </a:solidFill>
                  <a:latin typeface="Times New Roman" pitchFamily="18" charset="0"/>
                  <a:cs typeface="Times New Roman" pitchFamily="18" charset="0"/>
                </a:rPr>
                <a:t>hình</a:t>
              </a:r>
              <a:r>
                <a:rPr lang="en-US" sz="2000" b="1" kern="1200" dirty="0" smtClean="0">
                  <a:solidFill>
                    <a:schemeClr val="tx1"/>
                  </a:solidFill>
                  <a:latin typeface="Times New Roman" pitchFamily="18" charset="0"/>
                  <a:cs typeface="Times New Roman" pitchFamily="18" charset="0"/>
                </a:rPr>
                <a:t> </a:t>
              </a:r>
              <a:r>
                <a:rPr lang="en-US" sz="2000" b="1" kern="1200" dirty="0" err="1" smtClean="0">
                  <a:solidFill>
                    <a:schemeClr val="tx1"/>
                  </a:solidFill>
                  <a:latin typeface="Times New Roman" pitchFamily="18" charset="0"/>
                  <a:cs typeface="Times New Roman" pitchFamily="18" charset="0"/>
                </a:rPr>
                <a:t>thức</a:t>
              </a:r>
              <a:r>
                <a:rPr lang="en-US" sz="2000" b="1" kern="1200" dirty="0" smtClean="0">
                  <a:solidFill>
                    <a:schemeClr val="tx1"/>
                  </a:solidFill>
                  <a:latin typeface="Times New Roman" pitchFamily="18" charset="0"/>
                  <a:cs typeface="Times New Roman" pitchFamily="18" charset="0"/>
                </a:rPr>
                <a:t> </a:t>
              </a:r>
              <a:r>
                <a:rPr lang="en-US" sz="2000" b="1" kern="1200" dirty="0" err="1" smtClean="0">
                  <a:solidFill>
                    <a:schemeClr val="tx1"/>
                  </a:solidFill>
                  <a:latin typeface="Times New Roman" pitchFamily="18" charset="0"/>
                  <a:cs typeface="Times New Roman" pitchFamily="18" charset="0"/>
                </a:rPr>
                <a:t>chung</a:t>
              </a:r>
              <a:r>
                <a:rPr lang="en-US" sz="2000" b="1" kern="1200" dirty="0" smtClean="0">
                  <a:solidFill>
                    <a:schemeClr val="tx1"/>
                  </a:solidFill>
                  <a:latin typeface="Times New Roman" pitchFamily="18" charset="0"/>
                  <a:cs typeface="Times New Roman" pitchFamily="18" charset="0"/>
                </a:rPr>
                <a:t> </a:t>
              </a:r>
              <a:r>
                <a:rPr lang="en-US" sz="2000" b="1" kern="1200" dirty="0" err="1" smtClean="0">
                  <a:solidFill>
                    <a:schemeClr val="tx1"/>
                  </a:solidFill>
                  <a:latin typeface="Times New Roman" pitchFamily="18" charset="0"/>
                  <a:cs typeface="Times New Roman" pitchFamily="18" charset="0"/>
                </a:rPr>
                <a:t>cho</a:t>
              </a:r>
              <a:r>
                <a:rPr lang="en-US" sz="2000" b="1" kern="1200" dirty="0" smtClean="0">
                  <a:solidFill>
                    <a:schemeClr val="tx1"/>
                  </a:solidFill>
                  <a:latin typeface="Times New Roman" pitchFamily="18" charset="0"/>
                  <a:cs typeface="Times New Roman" pitchFamily="18" charset="0"/>
                </a:rPr>
                <a:t> </a:t>
              </a:r>
              <a:r>
                <a:rPr lang="en-US" sz="2000" b="1" kern="1200" dirty="0" err="1" smtClean="0">
                  <a:solidFill>
                    <a:schemeClr val="tx1"/>
                  </a:solidFill>
                  <a:latin typeface="Times New Roman" pitchFamily="18" charset="0"/>
                  <a:cs typeface="Times New Roman" pitchFamily="18" charset="0"/>
                </a:rPr>
                <a:t>các</a:t>
              </a:r>
              <a:r>
                <a:rPr lang="en-US" sz="2000" b="1" kern="1200" dirty="0" smtClean="0">
                  <a:solidFill>
                    <a:schemeClr val="tx1"/>
                  </a:solidFill>
                  <a:latin typeface="Times New Roman" pitchFamily="18" charset="0"/>
                  <a:cs typeface="Times New Roman" pitchFamily="18" charset="0"/>
                </a:rPr>
                <a:t> </a:t>
              </a:r>
              <a:r>
                <a:rPr lang="en-US" sz="2000" b="1" kern="1200" dirty="0" err="1" smtClean="0">
                  <a:solidFill>
                    <a:schemeClr val="tx1"/>
                  </a:solidFill>
                  <a:latin typeface="Times New Roman" pitchFamily="18" charset="0"/>
                  <a:cs typeface="Times New Roman" pitchFamily="18" charset="0"/>
                </a:rPr>
                <a:t>trang</a:t>
              </a:r>
              <a:r>
                <a:rPr lang="en-US" sz="2000" b="1" kern="1200" dirty="0" smtClean="0">
                  <a:solidFill>
                    <a:schemeClr val="tx1"/>
                  </a:solidFill>
                  <a:latin typeface="Times New Roman" pitchFamily="18" charset="0"/>
                  <a:cs typeface="Times New Roman" pitchFamily="18" charset="0"/>
                </a:rPr>
                <a:t> </a:t>
              </a:r>
              <a:r>
                <a:rPr lang="en-US" sz="2000" b="1" kern="1200" dirty="0" err="1" smtClean="0">
                  <a:solidFill>
                    <a:schemeClr val="tx1"/>
                  </a:solidFill>
                  <a:latin typeface="Times New Roman" pitchFamily="18" charset="0"/>
                  <a:cs typeface="Times New Roman" pitchFamily="18" charset="0"/>
                </a:rPr>
                <a:t>trình</a:t>
              </a:r>
              <a:r>
                <a:rPr lang="en-US" sz="2000" b="1" kern="1200" dirty="0" smtClean="0">
                  <a:solidFill>
                    <a:schemeClr val="tx1"/>
                  </a:solidFill>
                  <a:latin typeface="Times New Roman" pitchFamily="18" charset="0"/>
                  <a:cs typeface="Times New Roman" pitchFamily="18" charset="0"/>
                </a:rPr>
                <a:t> </a:t>
              </a:r>
              <a:r>
                <a:rPr lang="en-US" sz="2000" b="1" kern="1200" dirty="0" err="1" smtClean="0">
                  <a:solidFill>
                    <a:schemeClr val="tx1"/>
                  </a:solidFill>
                  <a:latin typeface="Times New Roman" pitchFamily="18" charset="0"/>
                  <a:cs typeface="Times New Roman" pitchFamily="18" charset="0"/>
                </a:rPr>
                <a:t>chiếu</a:t>
              </a:r>
              <a:r>
                <a:rPr lang="en-US" sz="2000" b="1" kern="1200" dirty="0" smtClean="0">
                  <a:solidFill>
                    <a:schemeClr val="tx1"/>
                  </a:solidFill>
                  <a:latin typeface="Times New Roman" pitchFamily="18" charset="0"/>
                  <a:cs typeface="Times New Roman" pitchFamily="18" charset="0"/>
                </a:rPr>
                <a:t>, </a:t>
              </a:r>
              <a:r>
                <a:rPr lang="en-US" sz="2000" b="1" kern="1200" dirty="0" err="1" smtClean="0">
                  <a:solidFill>
                    <a:schemeClr val="tx1"/>
                  </a:solidFill>
                  <a:latin typeface="Times New Roman" pitchFamily="18" charset="0"/>
                  <a:cs typeface="Times New Roman" pitchFamily="18" charset="0"/>
                </a:rPr>
                <a:t>như</a:t>
              </a:r>
              <a:r>
                <a:rPr lang="en-US" sz="2000" b="1" kern="1200" dirty="0" smtClean="0">
                  <a:solidFill>
                    <a:schemeClr val="tx1"/>
                  </a:solidFill>
                  <a:latin typeface="Times New Roman" pitchFamily="18" charset="0"/>
                  <a:cs typeface="Times New Roman" pitchFamily="18" charset="0"/>
                </a:rPr>
                <a:t> </a:t>
              </a:r>
              <a:r>
                <a:rPr lang="en-US" sz="2000" b="1" kern="1200" dirty="0" err="1" smtClean="0">
                  <a:solidFill>
                    <a:schemeClr val="tx1"/>
                  </a:solidFill>
                  <a:latin typeface="Times New Roman" pitchFamily="18" charset="0"/>
                  <a:cs typeface="Times New Roman" pitchFamily="18" charset="0"/>
                </a:rPr>
                <a:t>hình</a:t>
              </a:r>
              <a:r>
                <a:rPr lang="en-US" sz="2000" b="1" kern="1200" dirty="0" smtClean="0">
                  <a:solidFill>
                    <a:schemeClr val="tx1"/>
                  </a:solidFill>
                  <a:latin typeface="Times New Roman" pitchFamily="18" charset="0"/>
                  <a:cs typeface="Times New Roman" pitchFamily="18" charset="0"/>
                </a:rPr>
                <a:t> minh </a:t>
              </a:r>
              <a:r>
                <a:rPr lang="en-US" sz="2000" b="1" kern="1200" dirty="0" err="1" smtClean="0">
                  <a:solidFill>
                    <a:schemeClr val="tx1"/>
                  </a:solidFill>
                  <a:latin typeface="Times New Roman" pitchFamily="18" charset="0"/>
                  <a:cs typeface="Times New Roman" pitchFamily="18" charset="0"/>
                </a:rPr>
                <a:t>họa</a:t>
              </a:r>
              <a:r>
                <a:rPr lang="en-US" sz="2000" b="1" kern="1200" dirty="0" smtClean="0">
                  <a:solidFill>
                    <a:schemeClr val="tx1"/>
                  </a:solidFill>
                  <a:latin typeface="Times New Roman" pitchFamily="18" charset="0"/>
                  <a:cs typeface="Times New Roman" pitchFamily="18" charset="0"/>
                </a:rPr>
                <a:t>, </a:t>
              </a:r>
              <a:r>
                <a:rPr lang="en-US" sz="2000" b="1" kern="1200" dirty="0" err="1" smtClean="0">
                  <a:solidFill>
                    <a:schemeClr val="tx1"/>
                  </a:solidFill>
                  <a:latin typeface="Times New Roman" pitchFamily="18" charset="0"/>
                  <a:cs typeface="Times New Roman" pitchFamily="18" charset="0"/>
                </a:rPr>
                <a:t>số</a:t>
              </a:r>
              <a:r>
                <a:rPr lang="en-US" sz="2000" b="1" kern="1200" dirty="0" smtClean="0">
                  <a:solidFill>
                    <a:schemeClr val="tx1"/>
                  </a:solidFill>
                  <a:latin typeface="Times New Roman" pitchFamily="18" charset="0"/>
                  <a:cs typeface="Times New Roman" pitchFamily="18" charset="0"/>
                </a:rPr>
                <a:t> </a:t>
              </a:r>
              <a:r>
                <a:rPr lang="en-US" sz="2000" b="1" kern="1200" dirty="0" err="1" smtClean="0">
                  <a:solidFill>
                    <a:schemeClr val="tx1"/>
                  </a:solidFill>
                  <a:latin typeface="Times New Roman" pitchFamily="18" charset="0"/>
                  <a:cs typeface="Times New Roman" pitchFamily="18" charset="0"/>
                </a:rPr>
                <a:t>trang</a:t>
              </a:r>
              <a:endParaRPr lang="en-US" sz="2000" b="1" kern="1200" dirty="0">
                <a:solidFill>
                  <a:schemeClr val="tx1"/>
                </a:solidFill>
                <a:latin typeface="Times New Roman" pitchFamily="18" charset="0"/>
                <a:cs typeface="Times New Roman" pitchFamily="18" charset="0"/>
              </a:endParaRPr>
            </a:p>
          </p:txBody>
        </p:sp>
      </p:grpSp>
    </p:spTree>
    <p:extLst>
      <p:ext uri="{BB962C8B-B14F-4D97-AF65-F5344CB8AC3E}">
        <p14:creationId xmlns:p14="http://schemas.microsoft.com/office/powerpoint/2010/main" val="35031357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wipe(down)">
                                      <p:cBhvr>
                                        <p:cTn id="13" dur="500"/>
                                        <p:tgtEl>
                                          <p:spTgt spid="11"/>
                                        </p:tgtEl>
                                      </p:cBhvr>
                                    </p:animEffect>
                                  </p:childTnLst>
                                </p:cTn>
                              </p:par>
                              <p:par>
                                <p:cTn id="14" presetID="22" presetClass="entr" presetSubtype="4" fill="hold" nodeType="with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wipe(down)">
                                      <p:cBhvr>
                                        <p:cTn id="16" dur="500"/>
                                        <p:tgtEl>
                                          <p:spTgt spid="16"/>
                                        </p:tgtEl>
                                      </p:cBhvr>
                                    </p:animEffect>
                                  </p:childTnLst>
                                </p:cTn>
                              </p:par>
                              <p:par>
                                <p:cTn id="17" presetID="22" presetClass="entr" presetSubtype="4" fill="hold" nodeType="with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wipe(down)">
                                      <p:cBhvr>
                                        <p:cTn id="19"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4" name="Title 1"/>
          <p:cNvSpPr txBox="1">
            <a:spLocks/>
          </p:cNvSpPr>
          <p:nvPr/>
        </p:nvSpPr>
        <p:spPr>
          <a:xfrm>
            <a:off x="152400" y="138555"/>
            <a:ext cx="8839200" cy="1634261"/>
          </a:xfrm>
          <a:prstGeom prst="rect">
            <a:avLst/>
          </a:prstGeom>
        </p:spPr>
        <p:txBody>
          <a:bodyPr vert="horz" lIns="0" tIns="45720" rIns="0" bIns="0" anchor="b">
            <a:normAutofit fontScale="92500" lnSpcReduction="20000"/>
            <a:scene3d>
              <a:camera prst="orthographicFront"/>
              <a:lightRig rig="freezing" dir="t">
                <a:rot lat="0" lon="0" rev="5640000"/>
              </a:lightRig>
            </a:scene3d>
            <a:sp3d prstMaterial="flat">
              <a:contourClr>
                <a:schemeClr val="tx2"/>
              </a:contourClr>
            </a:sp3d>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en-US" sz="3200" b="1" smtClean="0">
                <a:latin typeface="Times New Roman" pitchFamily="18" charset="0"/>
                <a:cs typeface="Times New Roman" pitchFamily="18" charset="0"/>
              </a:rPr>
              <a:t>TIN </a:t>
            </a:r>
            <a:r>
              <a:rPr lang="en-US" sz="3200" b="1" dirty="0" smtClean="0">
                <a:latin typeface="Times New Roman" pitchFamily="18" charset="0"/>
                <a:cs typeface="Times New Roman" pitchFamily="18" charset="0"/>
              </a:rPr>
              <a:t>HỌC</a:t>
            </a:r>
          </a:p>
          <a:p>
            <a:pPr algn="ctr"/>
            <a:r>
              <a:rPr lang="en-US" sz="3200" b="1" dirty="0">
                <a:effectLst>
                  <a:reflection blurRad="6350" stA="55000" endA="300" endPos="45500" dir="5400000" sy="-100000" algn="bl" rotWithShape="0"/>
                </a:effectLst>
                <a:latin typeface="Times New Roman" pitchFamily="18" charset="0"/>
                <a:cs typeface="Times New Roman" pitchFamily="18" charset="0"/>
              </a:rPr>
              <a:t>BÀI 5:</a:t>
            </a:r>
            <a:br>
              <a:rPr lang="en-US" sz="3200" b="1" dirty="0">
                <a:effectLst>
                  <a:reflection blurRad="6350" stA="55000" endA="300" endPos="45500" dir="5400000" sy="-100000" algn="bl" rotWithShape="0"/>
                </a:effectLst>
                <a:latin typeface="Times New Roman" pitchFamily="18" charset="0"/>
                <a:cs typeface="Times New Roman" pitchFamily="18" charset="0"/>
              </a:rPr>
            </a:br>
            <a:r>
              <a:rPr lang="en-US" sz="3200" b="1" dirty="0">
                <a:effectLst>
                  <a:reflection blurRad="6350" stA="55000" endA="300" endPos="45500" dir="5400000" sy="-100000" algn="bl" rotWithShape="0"/>
                </a:effectLst>
                <a:latin typeface="Times New Roman" pitchFamily="18" charset="0"/>
                <a:cs typeface="Times New Roman" pitchFamily="18" charset="0"/>
              </a:rPr>
              <a:t>ĐẶT THÔNG SỐ CHUNG CHO CÁC TRANG TRÌNH CHIẾU</a:t>
            </a:r>
            <a:endParaRPr lang="en-US" sz="3200" b="1" dirty="0" smtClean="0">
              <a:latin typeface="Times New Roman" pitchFamily="18" charset="0"/>
              <a:cs typeface="Times New Roman" pitchFamily="18" charset="0"/>
            </a:endParaRPr>
          </a:p>
        </p:txBody>
      </p:sp>
      <p:sp>
        <p:nvSpPr>
          <p:cNvPr id="5" name="Rectangle 4"/>
          <p:cNvSpPr/>
          <p:nvPr/>
        </p:nvSpPr>
        <p:spPr>
          <a:xfrm>
            <a:off x="152400" y="2015262"/>
            <a:ext cx="4317144" cy="52322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28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A. HoẠT ĐỘNG CƠ BẢN</a:t>
            </a:r>
            <a:endParaRPr lang="en-US" sz="28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endParaRPr>
          </a:p>
        </p:txBody>
      </p:sp>
      <p:sp>
        <p:nvSpPr>
          <p:cNvPr id="6" name="TextBox 5"/>
          <p:cNvSpPr txBox="1"/>
          <p:nvPr/>
        </p:nvSpPr>
        <p:spPr>
          <a:xfrm>
            <a:off x="152400" y="2708920"/>
            <a:ext cx="7619999" cy="523220"/>
          </a:xfrm>
          <a:prstGeom prst="rect">
            <a:avLst/>
          </a:prstGeom>
          <a:noFill/>
        </p:spPr>
        <p:txBody>
          <a:bodyPr wrap="square" rtlCol="0" anchor="ctr">
            <a:spAutoFit/>
          </a:bodyPr>
          <a:lstStyle/>
          <a:p>
            <a:r>
              <a:rPr lang="vi-VN" sz="2800" b="1" dirty="0">
                <a:solidFill>
                  <a:srgbClr val="FF0000"/>
                </a:solidFill>
                <a:latin typeface="Times New Roman" panose="02020603050405020304" pitchFamily="18" charset="0"/>
                <a:cs typeface="Times New Roman" panose="02020603050405020304" pitchFamily="18" charset="0"/>
              </a:rPr>
              <a:t>1. Trang mẫu (Slide Master) là gì?</a:t>
            </a:r>
            <a:endParaRPr lang="en-US" sz="2800" b="1" dirty="0">
              <a:solidFill>
                <a:srgbClr val="FF0000"/>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152400" y="3717032"/>
            <a:ext cx="8305800" cy="1384995"/>
          </a:xfrm>
          <a:prstGeom prst="rect">
            <a:avLst/>
          </a:prstGeom>
          <a:noFill/>
        </p:spPr>
        <p:txBody>
          <a:bodyPr wrap="square" rtlCol="0">
            <a:spAutoFit/>
          </a:bodyPr>
          <a:lstStyle/>
          <a:p>
            <a:pPr algn="just"/>
            <a:r>
              <a:rPr lang="vi-VN" sz="2800" b="1" dirty="0">
                <a:latin typeface="+mj-lt"/>
              </a:rPr>
              <a:t>Trang mẫu (Slide Master) là công cụ hữu hiệu giúp em chỉ cần thiết kế một lần cho tất cả các trang trình chiếu như phông chữ, cỡ chữ, màu chữ, hiệu ứng…</a:t>
            </a:r>
            <a:endParaRPr lang="en-US" sz="2800" b="1" dirty="0">
              <a:latin typeface="+mj-lt"/>
            </a:endParaRPr>
          </a:p>
        </p:txBody>
      </p:sp>
    </p:spTree>
    <p:extLst>
      <p:ext uri="{BB962C8B-B14F-4D97-AF65-F5344CB8AC3E}">
        <p14:creationId xmlns:p14="http://schemas.microsoft.com/office/powerpoint/2010/main" val="3350466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2400" y="138555"/>
            <a:ext cx="8839200" cy="1634261"/>
          </a:xfrm>
          <a:prstGeom prst="rect">
            <a:avLst/>
          </a:prstGeom>
        </p:spPr>
        <p:txBody>
          <a:bodyPr vert="horz" lIns="0" tIns="45720" rIns="0" bIns="0" anchor="b">
            <a:normAutofit fontScale="92500" lnSpcReduction="20000"/>
            <a:scene3d>
              <a:camera prst="orthographicFront"/>
              <a:lightRig rig="freezing" dir="t">
                <a:rot lat="0" lon="0" rev="5640000"/>
              </a:lightRig>
            </a:scene3d>
            <a:sp3d prstMaterial="flat">
              <a:contourClr>
                <a:schemeClr val="tx2"/>
              </a:contourClr>
            </a:sp3d>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en-US" sz="3200" b="1" smtClean="0">
                <a:latin typeface="Times New Roman" pitchFamily="18" charset="0"/>
                <a:cs typeface="Times New Roman" pitchFamily="18" charset="0"/>
              </a:rPr>
              <a:t>TIN </a:t>
            </a:r>
            <a:r>
              <a:rPr lang="en-US" sz="3200" b="1" dirty="0" smtClean="0">
                <a:latin typeface="Times New Roman" pitchFamily="18" charset="0"/>
                <a:cs typeface="Times New Roman" pitchFamily="18" charset="0"/>
              </a:rPr>
              <a:t>HỌC</a:t>
            </a:r>
          </a:p>
          <a:p>
            <a:pPr algn="ctr"/>
            <a:r>
              <a:rPr lang="en-US" sz="3200" b="1" dirty="0">
                <a:effectLst>
                  <a:reflection blurRad="6350" stA="55000" endA="300" endPos="45500" dir="5400000" sy="-100000" algn="bl" rotWithShape="0"/>
                </a:effectLst>
                <a:latin typeface="Times New Roman" pitchFamily="18" charset="0"/>
                <a:cs typeface="Times New Roman" pitchFamily="18" charset="0"/>
              </a:rPr>
              <a:t>BÀI 5:</a:t>
            </a:r>
            <a:br>
              <a:rPr lang="en-US" sz="3200" b="1" dirty="0">
                <a:effectLst>
                  <a:reflection blurRad="6350" stA="55000" endA="300" endPos="45500" dir="5400000" sy="-100000" algn="bl" rotWithShape="0"/>
                </a:effectLst>
                <a:latin typeface="Times New Roman" pitchFamily="18" charset="0"/>
                <a:cs typeface="Times New Roman" pitchFamily="18" charset="0"/>
              </a:rPr>
            </a:br>
            <a:r>
              <a:rPr lang="en-US" sz="3200" b="1" dirty="0">
                <a:effectLst>
                  <a:reflection blurRad="6350" stA="55000" endA="300" endPos="45500" dir="5400000" sy="-100000" algn="bl" rotWithShape="0"/>
                </a:effectLst>
                <a:latin typeface="Times New Roman" pitchFamily="18" charset="0"/>
                <a:cs typeface="Times New Roman" pitchFamily="18" charset="0"/>
              </a:rPr>
              <a:t>ĐẶT THÔNG SỐ CHUNG CHO CÁC TRANG TRÌNH CHIẾU</a:t>
            </a:r>
            <a:endParaRPr lang="en-US" sz="3200" b="1" dirty="0" smtClean="0">
              <a:latin typeface="Times New Roman" pitchFamily="18" charset="0"/>
              <a:cs typeface="Times New Roman" pitchFamily="18" charset="0"/>
            </a:endParaRPr>
          </a:p>
        </p:txBody>
      </p:sp>
      <p:sp>
        <p:nvSpPr>
          <p:cNvPr id="5" name="Rectangle 4"/>
          <p:cNvSpPr/>
          <p:nvPr/>
        </p:nvSpPr>
        <p:spPr>
          <a:xfrm>
            <a:off x="152400" y="2015262"/>
            <a:ext cx="4317144" cy="52322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28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A. HoẠT ĐỘNG CƠ BẢN</a:t>
            </a:r>
            <a:endParaRPr lang="en-US" sz="28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endParaRPr>
          </a:p>
        </p:txBody>
      </p:sp>
      <p:sp>
        <p:nvSpPr>
          <p:cNvPr id="6" name="TextBox 5"/>
          <p:cNvSpPr txBox="1"/>
          <p:nvPr/>
        </p:nvSpPr>
        <p:spPr>
          <a:xfrm>
            <a:off x="152400" y="2708920"/>
            <a:ext cx="7619999" cy="523220"/>
          </a:xfrm>
          <a:prstGeom prst="rect">
            <a:avLst/>
          </a:prstGeom>
          <a:noFill/>
        </p:spPr>
        <p:txBody>
          <a:bodyPr wrap="square" rtlCol="0" anchor="ctr">
            <a:spAutoFit/>
          </a:bodyPr>
          <a:lstStyle/>
          <a:p>
            <a:r>
              <a:rPr lang="en-US" sz="2800" b="1" dirty="0" smtClean="0">
                <a:solidFill>
                  <a:srgbClr val="FF0000"/>
                </a:solidFill>
                <a:latin typeface="Times New Roman" panose="02020603050405020304" pitchFamily="18" charset="0"/>
                <a:cs typeface="Times New Roman" panose="02020603050405020304" pitchFamily="18" charset="0"/>
              </a:rPr>
              <a:t>2</a:t>
            </a:r>
            <a:r>
              <a:rPr lang="vi-VN"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Tạo</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trang</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mẫu</a:t>
            </a:r>
            <a:endParaRPr lang="en-US" sz="2800" b="1" dirty="0">
              <a:solidFill>
                <a:srgbClr val="FF0000"/>
              </a:solidFill>
              <a:latin typeface="Times New Roman" panose="02020603050405020304" pitchFamily="18" charset="0"/>
              <a:cs typeface="Times New Roman" panose="02020603050405020304" pitchFamily="18" charset="0"/>
            </a:endParaRPr>
          </a:p>
        </p:txBody>
      </p:sp>
      <p:sp>
        <p:nvSpPr>
          <p:cNvPr id="7" name="TextBox 6"/>
          <p:cNvSpPr txBox="1"/>
          <p:nvPr/>
        </p:nvSpPr>
        <p:spPr>
          <a:xfrm>
            <a:off x="154616" y="3516439"/>
            <a:ext cx="2936253" cy="523220"/>
          </a:xfrm>
          <a:prstGeom prst="rect">
            <a:avLst/>
          </a:prstGeom>
          <a:noFill/>
        </p:spPr>
        <p:txBody>
          <a:bodyPr wrap="none" rtlCol="0">
            <a:spAutoFit/>
          </a:bodyPr>
          <a:lstStyle/>
          <a:p>
            <a:r>
              <a:rPr lang="en-US" sz="2800" dirty="0" err="1" smtClean="0">
                <a:latin typeface="Times New Roman" pitchFamily="18" charset="0"/>
                <a:cs typeface="Times New Roman" pitchFamily="18" charset="0"/>
              </a:rPr>
              <a:t>Nháy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vào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thẻ</a:t>
            </a:r>
            <a:r>
              <a:rPr lang="en-US" sz="2800" dirty="0" smtClean="0">
                <a:latin typeface="Times New Roman" pitchFamily="18" charset="0"/>
                <a:cs typeface="Times New Roman" pitchFamily="18" charset="0"/>
              </a:rPr>
              <a:t> </a:t>
            </a:r>
            <a:r>
              <a:rPr lang="en-US" sz="2800" b="1" dirty="0" smtClean="0">
                <a:solidFill>
                  <a:srgbClr val="FF0000"/>
                </a:solidFill>
                <a:latin typeface="Times New Roman" pitchFamily="18" charset="0"/>
                <a:cs typeface="Times New Roman" pitchFamily="18" charset="0"/>
              </a:rPr>
              <a:t>View</a:t>
            </a:r>
            <a:endParaRPr lang="en-US" sz="2800" b="1" dirty="0">
              <a:solidFill>
                <a:srgbClr val="FF0000"/>
              </a:solidFill>
              <a:latin typeface="Times New Roman" pitchFamily="18" charset="0"/>
              <a:cs typeface="Times New Roman" pitchFamily="18" charset="0"/>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221088"/>
            <a:ext cx="9144000" cy="2590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ounded Rectangle 8"/>
          <p:cNvSpPr/>
          <p:nvPr/>
        </p:nvSpPr>
        <p:spPr>
          <a:xfrm>
            <a:off x="8124182" y="4221088"/>
            <a:ext cx="685800" cy="576064"/>
          </a:xfrm>
          <a:prstGeom prst="roundRect">
            <a:avLst/>
          </a:prstGeom>
          <a:noFill/>
          <a:ln w="57150">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112632" y="3516439"/>
            <a:ext cx="8713824" cy="523220"/>
          </a:xfrm>
          <a:prstGeom prst="rect">
            <a:avLst/>
          </a:prstGeom>
          <a:noFill/>
        </p:spPr>
        <p:txBody>
          <a:bodyPr wrap="square" rtlCol="0">
            <a:spAutoFit/>
          </a:bodyPr>
          <a:lstStyle/>
          <a:p>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rồi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chọn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chức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năng</a:t>
            </a:r>
            <a:r>
              <a:rPr lang="en-US" sz="2800" dirty="0" smtClean="0">
                <a:latin typeface="Times New Roman" pitchFamily="18" charset="0"/>
                <a:cs typeface="Times New Roman" pitchFamily="18" charset="0"/>
              </a:rPr>
              <a:t> </a:t>
            </a:r>
            <a:r>
              <a:rPr lang="en-US" sz="2800" b="1" dirty="0" smtClean="0">
                <a:solidFill>
                  <a:srgbClr val="FF0000"/>
                </a:solidFill>
                <a:latin typeface="Times New Roman" pitchFamily="18" charset="0"/>
                <a:cs typeface="Times New Roman" pitchFamily="18" charset="0"/>
              </a:rPr>
              <a:t>Slide Master</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
        <p:nvSpPr>
          <p:cNvPr id="11" name="Rounded Rectangle 10"/>
          <p:cNvSpPr/>
          <p:nvPr/>
        </p:nvSpPr>
        <p:spPr>
          <a:xfrm>
            <a:off x="2627784" y="4943972"/>
            <a:ext cx="753965" cy="1365348"/>
          </a:xfrm>
          <a:prstGeom prst="roundRect">
            <a:avLst/>
          </a:prstGeom>
          <a:noFill/>
          <a:ln w="57150">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08948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animEffect transition="in" filter="wipe(down)">
                                      <p:cBhvr>
                                        <p:cTn id="7" dur="500"/>
                                        <p:tgtEl>
                                          <p:spTgt spid="1027"/>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down)">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down)">
                                      <p:cBhvr>
                                        <p:cTn id="15" dur="500"/>
                                        <p:tgtEl>
                                          <p:spTgt spid="7"/>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wipe(down)">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1000"/>
                                        <p:tgtEl>
                                          <p:spTgt spid="10"/>
                                        </p:tgtEl>
                                      </p:cBhvr>
                                    </p:animEffect>
                                    <p:anim calcmode="lin" valueType="num">
                                      <p:cBhvr>
                                        <p:cTn id="24" dur="1000" fill="hold"/>
                                        <p:tgtEl>
                                          <p:spTgt spid="10"/>
                                        </p:tgtEl>
                                        <p:attrNameLst>
                                          <p:attrName>ppt_x</p:attrName>
                                        </p:attrNameLst>
                                      </p:cBhvr>
                                      <p:tavLst>
                                        <p:tav tm="0">
                                          <p:val>
                                            <p:strVal val="#ppt_x"/>
                                          </p:val>
                                        </p:tav>
                                        <p:tav tm="100000">
                                          <p:val>
                                            <p:strVal val="#ppt_x"/>
                                          </p:val>
                                        </p:tav>
                                      </p:tavLst>
                                    </p:anim>
                                    <p:anim calcmode="lin" valueType="num">
                                      <p:cBhvr>
                                        <p:cTn id="25" dur="1000" fill="hold"/>
                                        <p:tgtEl>
                                          <p:spTgt spid="10"/>
                                        </p:tgtEl>
                                        <p:attrNameLst>
                                          <p:attrName>ppt_y</p:attrName>
                                        </p:attrNameLst>
                                      </p:cBhvr>
                                      <p:tavLst>
                                        <p:tav tm="0">
                                          <p:val>
                                            <p:strVal val="#ppt_y+.1"/>
                                          </p:val>
                                        </p:tav>
                                        <p:tav tm="100000">
                                          <p:val>
                                            <p:strVal val="#ppt_y"/>
                                          </p:val>
                                        </p:tav>
                                      </p:tavLst>
                                    </p:anim>
                                  </p:childTnLst>
                                </p:cTn>
                              </p:par>
                              <p:par>
                                <p:cTn id="26" presetID="42" presetClass="entr" presetSubtype="0"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1000"/>
                                        <p:tgtEl>
                                          <p:spTgt spid="11"/>
                                        </p:tgtEl>
                                      </p:cBhvr>
                                    </p:animEffect>
                                    <p:anim calcmode="lin" valueType="num">
                                      <p:cBhvr>
                                        <p:cTn id="29" dur="1000" fill="hold"/>
                                        <p:tgtEl>
                                          <p:spTgt spid="11"/>
                                        </p:tgtEl>
                                        <p:attrNameLst>
                                          <p:attrName>ppt_x</p:attrName>
                                        </p:attrNameLst>
                                      </p:cBhvr>
                                      <p:tavLst>
                                        <p:tav tm="0">
                                          <p:val>
                                            <p:strVal val="#ppt_x"/>
                                          </p:val>
                                        </p:tav>
                                        <p:tav tm="100000">
                                          <p:val>
                                            <p:strVal val="#ppt_x"/>
                                          </p:val>
                                        </p:tav>
                                      </p:tavLst>
                                    </p:anim>
                                    <p:anim calcmode="lin" valueType="num">
                                      <p:cBhvr>
                                        <p:cTn id="30"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9" grpId="0" animBg="1"/>
      <p:bldP spid="10" grpId="0"/>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8" name="Title 1"/>
          <p:cNvSpPr txBox="1">
            <a:spLocks/>
          </p:cNvSpPr>
          <p:nvPr/>
        </p:nvSpPr>
        <p:spPr>
          <a:xfrm>
            <a:off x="152400" y="138555"/>
            <a:ext cx="8839200" cy="1634261"/>
          </a:xfrm>
          <a:prstGeom prst="rect">
            <a:avLst/>
          </a:prstGeom>
        </p:spPr>
        <p:txBody>
          <a:bodyPr vert="horz" lIns="0" tIns="45720" rIns="0" bIns="0" anchor="b">
            <a:normAutofit fontScale="77500" lnSpcReduction="20000"/>
            <a:scene3d>
              <a:camera prst="orthographicFront"/>
              <a:lightRig rig="freezing" dir="t">
                <a:rot lat="0" lon="0" rev="5640000"/>
              </a:lightRig>
            </a:scene3d>
            <a:sp3d prstMaterial="flat">
              <a:contourClr>
                <a:schemeClr val="tx2"/>
              </a:contourClr>
            </a:sp3d>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endParaRPr lang="en-US" sz="3200" b="1" dirty="0" smtClean="0">
              <a:solidFill>
                <a:srgbClr val="1F497D"/>
              </a:solidFill>
              <a:latin typeface="Times New Roman" pitchFamily="18" charset="0"/>
              <a:cs typeface="Times New Roman" pitchFamily="18" charset="0"/>
            </a:endParaRPr>
          </a:p>
          <a:p>
            <a:pPr algn="ctr"/>
            <a:r>
              <a:rPr lang="en-US" sz="3200" b="1" dirty="0" smtClean="0">
                <a:solidFill>
                  <a:srgbClr val="1F497D"/>
                </a:solidFill>
                <a:latin typeface="Times New Roman" pitchFamily="18" charset="0"/>
                <a:cs typeface="Times New Roman" pitchFamily="18" charset="0"/>
              </a:rPr>
              <a:t>TIN HỌC</a:t>
            </a:r>
          </a:p>
          <a:p>
            <a:pPr algn="ctr"/>
            <a:r>
              <a:rPr lang="en-US" sz="3200" b="1" dirty="0">
                <a:solidFill>
                  <a:srgbClr val="1F497D"/>
                </a:solidFill>
                <a:effectLst>
                  <a:reflection blurRad="6350" stA="55000" endA="300" endPos="45500" dir="5400000" sy="-100000" algn="bl" rotWithShape="0"/>
                </a:effectLst>
                <a:latin typeface="Times New Roman" pitchFamily="18" charset="0"/>
                <a:cs typeface="Times New Roman" pitchFamily="18" charset="0"/>
              </a:rPr>
              <a:t>BÀI 5:</a:t>
            </a:r>
            <a:br>
              <a:rPr lang="en-US" sz="3200" b="1" dirty="0">
                <a:solidFill>
                  <a:srgbClr val="1F497D"/>
                </a:solidFill>
                <a:effectLst>
                  <a:reflection blurRad="6350" stA="55000" endA="300" endPos="45500" dir="5400000" sy="-100000" algn="bl" rotWithShape="0"/>
                </a:effectLst>
                <a:latin typeface="Times New Roman" pitchFamily="18" charset="0"/>
                <a:cs typeface="Times New Roman" pitchFamily="18" charset="0"/>
              </a:rPr>
            </a:br>
            <a:r>
              <a:rPr lang="en-US" sz="3200" b="1" dirty="0">
                <a:solidFill>
                  <a:srgbClr val="1F497D"/>
                </a:solidFill>
                <a:effectLst>
                  <a:reflection blurRad="6350" stA="55000" endA="300" endPos="45500" dir="5400000" sy="-100000" algn="bl" rotWithShape="0"/>
                </a:effectLst>
                <a:latin typeface="Times New Roman" pitchFamily="18" charset="0"/>
                <a:cs typeface="Times New Roman" pitchFamily="18" charset="0"/>
              </a:rPr>
              <a:t>ĐẶT THÔNG SỐ CHUNG CHO CÁC TRANG TRÌNH CHIẾU</a:t>
            </a:r>
            <a:endParaRPr lang="en-US" sz="3200" b="1" dirty="0" smtClean="0">
              <a:solidFill>
                <a:srgbClr val="1F497D"/>
              </a:solidFill>
              <a:latin typeface="Times New Roman" pitchFamily="18" charset="0"/>
              <a:cs typeface="Times New Roman" pitchFamily="18" charset="0"/>
            </a:endParaRPr>
          </a:p>
        </p:txBody>
      </p:sp>
      <p:sp>
        <p:nvSpPr>
          <p:cNvPr id="10" name="Rectangle 9"/>
          <p:cNvSpPr/>
          <p:nvPr/>
        </p:nvSpPr>
        <p:spPr>
          <a:xfrm>
            <a:off x="152400" y="2015262"/>
            <a:ext cx="4317144" cy="52322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2800" b="1" cap="all" dirty="0" smtClean="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Times New Roman" pitchFamily="18" charset="0"/>
                <a:cs typeface="Times New Roman" pitchFamily="18" charset="0"/>
              </a:rPr>
              <a:t>A. HoẠT ĐỘNG CƠ BẢN</a:t>
            </a:r>
            <a:endParaRPr lang="en-US" sz="28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Times New Roman" pitchFamily="18" charset="0"/>
              <a:cs typeface="Times New Roman" pitchFamily="18" charset="0"/>
            </a:endParaRPr>
          </a:p>
        </p:txBody>
      </p:sp>
      <p:sp>
        <p:nvSpPr>
          <p:cNvPr id="16" name="TextBox 15"/>
          <p:cNvSpPr txBox="1"/>
          <p:nvPr/>
        </p:nvSpPr>
        <p:spPr>
          <a:xfrm>
            <a:off x="152400" y="2708920"/>
            <a:ext cx="7619999" cy="523220"/>
          </a:xfrm>
          <a:prstGeom prst="rect">
            <a:avLst/>
          </a:prstGeom>
          <a:noFill/>
        </p:spPr>
        <p:txBody>
          <a:bodyPr wrap="square" rtlCol="0" anchor="ctr">
            <a:spAutoFit/>
          </a:bodyPr>
          <a:lstStyle/>
          <a:p>
            <a:r>
              <a:rPr lang="en-US" sz="2800" b="1" dirty="0" smtClean="0">
                <a:solidFill>
                  <a:srgbClr val="FF0000"/>
                </a:solidFill>
                <a:latin typeface="Times New Roman" panose="02020603050405020304" pitchFamily="18" charset="0"/>
                <a:cs typeface="Times New Roman" panose="02020603050405020304" pitchFamily="18" charset="0"/>
              </a:rPr>
              <a:t>3. </a:t>
            </a:r>
            <a:r>
              <a:rPr lang="en-US" sz="2800" b="1" dirty="0" err="1" smtClean="0">
                <a:solidFill>
                  <a:srgbClr val="FF0000"/>
                </a:solidFill>
                <a:latin typeface="Times New Roman" panose="02020603050405020304" pitchFamily="18" charset="0"/>
                <a:cs typeface="Times New Roman" panose="02020603050405020304" pitchFamily="18" charset="0"/>
              </a:rPr>
              <a:t>Điều</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chỉnh</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thông</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số</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cho</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trang</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mẫu</a:t>
            </a:r>
            <a:endParaRPr lang="en-US" sz="28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16616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down)">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10" name="Rectangle 9"/>
          <p:cNvSpPr/>
          <p:nvPr/>
        </p:nvSpPr>
        <p:spPr>
          <a:xfrm>
            <a:off x="92640" y="188640"/>
            <a:ext cx="4317144" cy="52322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28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A. HoẠT ĐỘNG CƠ BẢN</a:t>
            </a:r>
            <a:endParaRPr lang="en-US" sz="28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endParaRPr>
          </a:p>
        </p:txBody>
      </p:sp>
      <p:sp>
        <p:nvSpPr>
          <p:cNvPr id="16" name="TextBox 15"/>
          <p:cNvSpPr txBox="1"/>
          <p:nvPr/>
        </p:nvSpPr>
        <p:spPr>
          <a:xfrm>
            <a:off x="92640" y="882298"/>
            <a:ext cx="7619999" cy="523220"/>
          </a:xfrm>
          <a:prstGeom prst="rect">
            <a:avLst/>
          </a:prstGeom>
          <a:noFill/>
        </p:spPr>
        <p:txBody>
          <a:bodyPr wrap="square" rtlCol="0" anchor="ctr">
            <a:spAutoFit/>
          </a:bodyPr>
          <a:lstStyle/>
          <a:p>
            <a:r>
              <a:rPr lang="en-US" sz="2800" b="1" dirty="0" smtClean="0">
                <a:solidFill>
                  <a:srgbClr val="FF0000"/>
                </a:solidFill>
                <a:latin typeface="Times New Roman" panose="02020603050405020304" pitchFamily="18" charset="0"/>
                <a:cs typeface="Times New Roman" panose="02020603050405020304" pitchFamily="18" charset="0"/>
              </a:rPr>
              <a:t>3. </a:t>
            </a:r>
            <a:r>
              <a:rPr lang="en-US" sz="2800" b="1" dirty="0" err="1" smtClean="0">
                <a:solidFill>
                  <a:srgbClr val="FF0000"/>
                </a:solidFill>
                <a:latin typeface="Times New Roman" panose="02020603050405020304" pitchFamily="18" charset="0"/>
                <a:cs typeface="Times New Roman" panose="02020603050405020304" pitchFamily="18" charset="0"/>
              </a:rPr>
              <a:t>Điều</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chỉnh</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thông</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số</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cho</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trang</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mẫu</a:t>
            </a:r>
            <a:endParaRPr lang="en-US" sz="2800" b="1" dirty="0">
              <a:solidFill>
                <a:srgbClr val="FF0000"/>
              </a:solidFill>
              <a:latin typeface="Times New Roman" panose="02020603050405020304" pitchFamily="18" charset="0"/>
              <a:cs typeface="Times New Roman" panose="02020603050405020304" pitchFamily="18" charset="0"/>
            </a:endParaRPr>
          </a:p>
        </p:txBody>
      </p:sp>
      <p:sp>
        <p:nvSpPr>
          <p:cNvPr id="20" name="TextBox 19"/>
          <p:cNvSpPr txBox="1"/>
          <p:nvPr/>
        </p:nvSpPr>
        <p:spPr>
          <a:xfrm>
            <a:off x="99469" y="1405518"/>
            <a:ext cx="9051360" cy="954107"/>
          </a:xfrm>
          <a:prstGeom prst="rect">
            <a:avLst/>
          </a:prstGeom>
          <a:noFill/>
        </p:spPr>
        <p:txBody>
          <a:bodyPr wrap="square" rtlCol="0">
            <a:spAutoFit/>
          </a:bodyPr>
          <a:lstStyle/>
          <a:p>
            <a:pPr algn="just"/>
            <a:r>
              <a:rPr lang="vi-VN" sz="2800" b="1" dirty="0">
                <a:latin typeface="Times New Roman" panose="02020603050405020304" pitchFamily="18" charset="0"/>
                <a:cs typeface="Times New Roman" panose="02020603050405020304" pitchFamily="18" charset="0"/>
              </a:rPr>
              <a:t>a. Sau khi chọn Slide Master, màn hình sẽ xuất hiện trang trình chiếu số 1 (trang mẫu) bao gồm các phần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nào</a:t>
            </a:r>
            <a:r>
              <a:rPr lang="en-US" sz="2800" b="1" dirty="0">
                <a:latin typeface="Times New Roman" panose="02020603050405020304" pitchFamily="18" charset="0"/>
                <a:cs typeface="Times New Roman" panose="02020603050405020304" pitchFamily="18" charset="0"/>
              </a:rPr>
              <a:t>?</a:t>
            </a:r>
            <a:endParaRPr lang="vi-VN" sz="2800" b="1" dirty="0">
              <a:latin typeface="Times New Roman" panose="02020603050405020304" pitchFamily="18" charset="0"/>
              <a:cs typeface="Times New Roman" panose="02020603050405020304" pitchFamily="18" charset="0"/>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342970"/>
            <a:ext cx="9144000" cy="45150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 name="TextBox 20"/>
          <p:cNvSpPr txBox="1"/>
          <p:nvPr/>
        </p:nvSpPr>
        <p:spPr>
          <a:xfrm>
            <a:off x="2411760" y="3212976"/>
            <a:ext cx="5791199" cy="523220"/>
          </a:xfrm>
          <a:prstGeom prst="rect">
            <a:avLst/>
          </a:prstGeom>
          <a:solidFill>
            <a:srgbClr val="33CC33"/>
          </a:solidFill>
        </p:spPr>
        <p:txBody>
          <a:bodyPr wrap="square" rtlCol="0">
            <a:spAutoFit/>
          </a:bodyPr>
          <a:lstStyle/>
          <a:p>
            <a:pPr algn="ctr"/>
            <a:r>
              <a:rPr lang="vi-VN" sz="2800" dirty="0">
                <a:solidFill>
                  <a:srgbClr val="002060"/>
                </a:solidFill>
                <a:latin typeface="Times New Roman" panose="02020603050405020304" pitchFamily="18" charset="0"/>
                <a:cs typeface="Times New Roman" panose="02020603050405020304" pitchFamily="18" charset="0"/>
              </a:rPr>
              <a:t>Tiêu </a:t>
            </a:r>
            <a:r>
              <a:rPr lang="vi-VN" sz="2800" dirty="0" smtClean="0">
                <a:solidFill>
                  <a:srgbClr val="002060"/>
                </a:solidFill>
                <a:latin typeface="Times New Roman" panose="02020603050405020304" pitchFamily="18" charset="0"/>
                <a:cs typeface="Times New Roman" panose="02020603050405020304" pitchFamily="18" charset="0"/>
              </a:rPr>
              <a:t>đề </a:t>
            </a:r>
            <a:r>
              <a:rPr lang="vi-VN" sz="2800" dirty="0">
                <a:solidFill>
                  <a:srgbClr val="002060"/>
                </a:solidFill>
                <a:latin typeface="Times New Roman" panose="02020603050405020304" pitchFamily="18" charset="0"/>
                <a:cs typeface="Times New Roman" panose="02020603050405020304" pitchFamily="18" charset="0"/>
              </a:rPr>
              <a:t>trang trình chiếu</a:t>
            </a:r>
          </a:p>
        </p:txBody>
      </p:sp>
      <p:sp>
        <p:nvSpPr>
          <p:cNvPr id="22" name="TextBox 21"/>
          <p:cNvSpPr txBox="1"/>
          <p:nvPr/>
        </p:nvSpPr>
        <p:spPr>
          <a:xfrm>
            <a:off x="2051720" y="4077264"/>
            <a:ext cx="5791199" cy="523220"/>
          </a:xfrm>
          <a:prstGeom prst="rect">
            <a:avLst/>
          </a:prstGeom>
          <a:solidFill>
            <a:schemeClr val="tx2">
              <a:lumMod val="60000"/>
              <a:lumOff val="40000"/>
            </a:schemeClr>
          </a:solidFill>
        </p:spPr>
        <p:txBody>
          <a:bodyPr wrap="square" rtlCol="0">
            <a:spAutoFit/>
          </a:bodyPr>
          <a:lstStyle/>
          <a:p>
            <a:pPr algn="ctr"/>
            <a:r>
              <a:rPr lang="vi-VN" sz="2800" dirty="0" smtClean="0">
                <a:latin typeface="Times New Roman" panose="02020603050405020304" pitchFamily="18" charset="0"/>
                <a:cs typeface="Times New Roman" panose="02020603050405020304" pitchFamily="18" charset="0"/>
              </a:rPr>
              <a:t>Nội dung </a:t>
            </a:r>
            <a:r>
              <a:rPr lang="vi-VN" sz="2800" dirty="0">
                <a:latin typeface="Times New Roman" panose="02020603050405020304" pitchFamily="18" charset="0"/>
                <a:cs typeface="Times New Roman" panose="02020603050405020304" pitchFamily="18" charset="0"/>
              </a:rPr>
              <a:t>trang trình chiếu</a:t>
            </a:r>
          </a:p>
        </p:txBody>
      </p:sp>
      <p:sp>
        <p:nvSpPr>
          <p:cNvPr id="23" name="TextBox 22"/>
          <p:cNvSpPr txBox="1"/>
          <p:nvPr/>
        </p:nvSpPr>
        <p:spPr>
          <a:xfrm>
            <a:off x="1163014" y="4955232"/>
            <a:ext cx="7315200" cy="461665"/>
          </a:xfrm>
          <a:prstGeom prst="rect">
            <a:avLst/>
          </a:prstGeom>
          <a:solidFill>
            <a:schemeClr val="accent2">
              <a:lumMod val="60000"/>
              <a:lumOff val="40000"/>
            </a:schemeClr>
          </a:solidFill>
        </p:spPr>
        <p:txBody>
          <a:bodyPr wrap="square" rtlCol="0">
            <a:spAutoFit/>
          </a:bodyPr>
          <a:lstStyle/>
          <a:p>
            <a:pPr algn="ctr"/>
            <a:r>
              <a:rPr lang="vi-VN" sz="2400" dirty="0" smtClean="0">
                <a:latin typeface="Times New Roman" panose="02020603050405020304" pitchFamily="18" charset="0"/>
                <a:cs typeface="Times New Roman" panose="02020603050405020304" pitchFamily="18" charset="0"/>
              </a:rPr>
              <a:t>Các</a:t>
            </a:r>
            <a:r>
              <a:rPr lang="vi-VN" sz="2400" dirty="0">
                <a:latin typeface="Times New Roman" panose="02020603050405020304" pitchFamily="18" charset="0"/>
                <a:cs typeface="Times New Roman" panose="02020603050405020304" pitchFamily="18" charset="0"/>
              </a:rPr>
              <a:t> thông tin ở </a:t>
            </a:r>
            <a:r>
              <a:rPr lang="vi-VN" sz="2400" dirty="0" smtClean="0">
                <a:latin typeface="Times New Roman" panose="02020603050405020304" pitchFamily="18" charset="0"/>
                <a:cs typeface="Times New Roman" panose="02020603050405020304" pitchFamily="18" charset="0"/>
              </a:rPr>
              <a:t>cuối</a:t>
            </a:r>
            <a:r>
              <a:rPr lang="vi-VN" sz="2400" dirty="0">
                <a:latin typeface="Times New Roman" panose="02020603050405020304" pitchFamily="18" charset="0"/>
                <a:cs typeface="Times New Roman" panose="02020603050405020304" pitchFamily="18" charset="0"/>
              </a:rPr>
              <a:t> trang: </a:t>
            </a:r>
            <a:r>
              <a:rPr lang="vi-VN" sz="2400" dirty="0" smtClean="0">
                <a:latin typeface="Times New Roman" panose="02020603050405020304" pitchFamily="18" charset="0"/>
                <a:cs typeface="Times New Roman" panose="02020603050405020304" pitchFamily="18" charset="0"/>
              </a:rPr>
              <a:t>số</a:t>
            </a:r>
            <a:r>
              <a:rPr lang="vi-VN" sz="2400" dirty="0">
                <a:latin typeface="Times New Roman" panose="02020603050405020304" pitchFamily="18" charset="0"/>
                <a:cs typeface="Times New Roman" panose="02020603050405020304" pitchFamily="18" charset="0"/>
              </a:rPr>
              <a:t> trang, </a:t>
            </a:r>
            <a:r>
              <a:rPr lang="vi-VN" sz="2400" dirty="0" smtClean="0">
                <a:latin typeface="Times New Roman" panose="02020603050405020304" pitchFamily="18" charset="0"/>
                <a:cs typeface="Times New Roman" panose="02020603050405020304" pitchFamily="18" charset="0"/>
              </a:rPr>
              <a:t>ngày</a:t>
            </a:r>
            <a:r>
              <a:rPr lang="vi-VN" sz="2400" dirty="0">
                <a:latin typeface="Times New Roman" panose="02020603050405020304" pitchFamily="18" charset="0"/>
                <a:cs typeface="Times New Roman" panose="02020603050405020304" pitchFamily="18" charset="0"/>
              </a:rPr>
              <a:t> </a:t>
            </a:r>
            <a:r>
              <a:rPr lang="vi-VN" sz="2400" dirty="0" smtClean="0">
                <a:latin typeface="Times New Roman" panose="02020603050405020304" pitchFamily="18" charset="0"/>
                <a:cs typeface="Times New Roman" panose="02020603050405020304" pitchFamily="18" charset="0"/>
              </a:rPr>
              <a:t>tháng…</a:t>
            </a:r>
            <a:endParaRPr lang="vi-VN" sz="2400" dirty="0">
              <a:latin typeface="Times New Roman" panose="02020603050405020304" pitchFamily="18" charset="0"/>
              <a:cs typeface="Times New Roman" panose="02020603050405020304" pitchFamily="18" charset="0"/>
            </a:endParaRPr>
          </a:p>
        </p:txBody>
      </p:sp>
      <p:cxnSp>
        <p:nvCxnSpPr>
          <p:cNvPr id="24" name="Straight Arrow Connector 23"/>
          <p:cNvCxnSpPr/>
          <p:nvPr/>
        </p:nvCxnSpPr>
        <p:spPr>
          <a:xfrm flipH="1">
            <a:off x="4724403" y="5416899"/>
            <a:ext cx="2" cy="983902"/>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H="1">
            <a:off x="7239000" y="5416899"/>
            <a:ext cx="5" cy="983901"/>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2209799" y="5416899"/>
            <a:ext cx="1" cy="100047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8180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down)">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050"/>
                                        </p:tgtEl>
                                        <p:attrNameLst>
                                          <p:attrName>style.visibility</p:attrName>
                                        </p:attrNameLst>
                                      </p:cBhvr>
                                      <p:to>
                                        <p:strVal val="visible"/>
                                      </p:to>
                                    </p:set>
                                    <p:animEffect transition="in" filter="wipe(down)">
                                      <p:cBhvr>
                                        <p:cTn id="12" dur="500"/>
                                        <p:tgtEl>
                                          <p:spTgt spid="2050"/>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 calcmode="lin" valueType="num">
                                      <p:cBhvr>
                                        <p:cTn id="17" dur="500" fill="hold"/>
                                        <p:tgtEl>
                                          <p:spTgt spid="21"/>
                                        </p:tgtEl>
                                        <p:attrNameLst>
                                          <p:attrName>ppt_w</p:attrName>
                                        </p:attrNameLst>
                                      </p:cBhvr>
                                      <p:tavLst>
                                        <p:tav tm="0">
                                          <p:val>
                                            <p:fltVal val="0"/>
                                          </p:val>
                                        </p:tav>
                                        <p:tav tm="100000">
                                          <p:val>
                                            <p:strVal val="#ppt_w"/>
                                          </p:val>
                                        </p:tav>
                                      </p:tavLst>
                                    </p:anim>
                                    <p:anim calcmode="lin" valueType="num">
                                      <p:cBhvr>
                                        <p:cTn id="18" dur="500" fill="hold"/>
                                        <p:tgtEl>
                                          <p:spTgt spid="21"/>
                                        </p:tgtEl>
                                        <p:attrNameLst>
                                          <p:attrName>ppt_h</p:attrName>
                                        </p:attrNameLst>
                                      </p:cBhvr>
                                      <p:tavLst>
                                        <p:tav tm="0">
                                          <p:val>
                                            <p:fltVal val="0"/>
                                          </p:val>
                                        </p:tav>
                                        <p:tav tm="100000">
                                          <p:val>
                                            <p:strVal val="#ppt_h"/>
                                          </p:val>
                                        </p:tav>
                                      </p:tavLst>
                                    </p:anim>
                                    <p:animEffect transition="in" filter="fade">
                                      <p:cBhvr>
                                        <p:cTn id="19" dur="500"/>
                                        <p:tgtEl>
                                          <p:spTgt spid="21"/>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22"/>
                                        </p:tgtEl>
                                        <p:attrNameLst>
                                          <p:attrName>style.visibility</p:attrName>
                                        </p:attrNameLst>
                                      </p:cBhvr>
                                      <p:to>
                                        <p:strVal val="visible"/>
                                      </p:to>
                                    </p:set>
                                    <p:anim calcmode="lin" valueType="num">
                                      <p:cBhvr>
                                        <p:cTn id="24" dur="500" fill="hold"/>
                                        <p:tgtEl>
                                          <p:spTgt spid="22"/>
                                        </p:tgtEl>
                                        <p:attrNameLst>
                                          <p:attrName>ppt_w</p:attrName>
                                        </p:attrNameLst>
                                      </p:cBhvr>
                                      <p:tavLst>
                                        <p:tav tm="0">
                                          <p:val>
                                            <p:fltVal val="0"/>
                                          </p:val>
                                        </p:tav>
                                        <p:tav tm="100000">
                                          <p:val>
                                            <p:strVal val="#ppt_w"/>
                                          </p:val>
                                        </p:tav>
                                      </p:tavLst>
                                    </p:anim>
                                    <p:anim calcmode="lin" valueType="num">
                                      <p:cBhvr>
                                        <p:cTn id="25" dur="500" fill="hold"/>
                                        <p:tgtEl>
                                          <p:spTgt spid="22"/>
                                        </p:tgtEl>
                                        <p:attrNameLst>
                                          <p:attrName>ppt_h</p:attrName>
                                        </p:attrNameLst>
                                      </p:cBhvr>
                                      <p:tavLst>
                                        <p:tav tm="0">
                                          <p:val>
                                            <p:fltVal val="0"/>
                                          </p:val>
                                        </p:tav>
                                        <p:tav tm="100000">
                                          <p:val>
                                            <p:strVal val="#ppt_h"/>
                                          </p:val>
                                        </p:tav>
                                      </p:tavLst>
                                    </p:anim>
                                    <p:animEffect transition="in" filter="fade">
                                      <p:cBhvr>
                                        <p:cTn id="26" dur="500"/>
                                        <p:tgtEl>
                                          <p:spTgt spid="22"/>
                                        </p:tgtEl>
                                      </p:cBhvr>
                                    </p:animEffect>
                                  </p:childTnLst>
                                </p:cTn>
                              </p:par>
                            </p:childTnLst>
                          </p:cTn>
                        </p:par>
                      </p:childTnLst>
                    </p:cTn>
                  </p:par>
                  <p:par>
                    <p:cTn id="27" fill="hold">
                      <p:stCondLst>
                        <p:cond delay="indefinite"/>
                      </p:stCondLst>
                      <p:childTnLst>
                        <p:par>
                          <p:cTn id="28" fill="hold">
                            <p:stCondLst>
                              <p:cond delay="0"/>
                            </p:stCondLst>
                            <p:childTnLst>
                              <p:par>
                                <p:cTn id="29" presetID="55" presetClass="entr" presetSubtype="0" fill="hold" grpId="0" nodeType="clickEffect">
                                  <p:stCondLst>
                                    <p:cond delay="0"/>
                                  </p:stCondLst>
                                  <p:childTnLst>
                                    <p:set>
                                      <p:cBhvr>
                                        <p:cTn id="30" dur="1" fill="hold">
                                          <p:stCondLst>
                                            <p:cond delay="0"/>
                                          </p:stCondLst>
                                        </p:cTn>
                                        <p:tgtEl>
                                          <p:spTgt spid="23"/>
                                        </p:tgtEl>
                                        <p:attrNameLst>
                                          <p:attrName>style.visibility</p:attrName>
                                        </p:attrNameLst>
                                      </p:cBhvr>
                                      <p:to>
                                        <p:strVal val="visible"/>
                                      </p:to>
                                    </p:set>
                                    <p:anim calcmode="lin" valueType="num">
                                      <p:cBhvr>
                                        <p:cTn id="31" dur="1000" fill="hold"/>
                                        <p:tgtEl>
                                          <p:spTgt spid="23"/>
                                        </p:tgtEl>
                                        <p:attrNameLst>
                                          <p:attrName>ppt_w</p:attrName>
                                        </p:attrNameLst>
                                      </p:cBhvr>
                                      <p:tavLst>
                                        <p:tav tm="0">
                                          <p:val>
                                            <p:strVal val="#ppt_w*0.70"/>
                                          </p:val>
                                        </p:tav>
                                        <p:tav tm="100000">
                                          <p:val>
                                            <p:strVal val="#ppt_w"/>
                                          </p:val>
                                        </p:tav>
                                      </p:tavLst>
                                    </p:anim>
                                    <p:anim calcmode="lin" valueType="num">
                                      <p:cBhvr>
                                        <p:cTn id="32" dur="1000" fill="hold"/>
                                        <p:tgtEl>
                                          <p:spTgt spid="23"/>
                                        </p:tgtEl>
                                        <p:attrNameLst>
                                          <p:attrName>ppt_h</p:attrName>
                                        </p:attrNameLst>
                                      </p:cBhvr>
                                      <p:tavLst>
                                        <p:tav tm="0">
                                          <p:val>
                                            <p:strVal val="#ppt_h"/>
                                          </p:val>
                                        </p:tav>
                                        <p:tav tm="100000">
                                          <p:val>
                                            <p:strVal val="#ppt_h"/>
                                          </p:val>
                                        </p:tav>
                                      </p:tavLst>
                                    </p:anim>
                                    <p:animEffect transition="in" filter="fade">
                                      <p:cBhvr>
                                        <p:cTn id="33" dur="1000"/>
                                        <p:tgtEl>
                                          <p:spTgt spid="23"/>
                                        </p:tgtEl>
                                      </p:cBhvr>
                                    </p:animEffect>
                                  </p:childTnLst>
                                </p:cTn>
                              </p:par>
                              <p:par>
                                <p:cTn id="34" presetID="55" presetClass="entr" presetSubtype="0" fill="hold" nodeType="withEffect">
                                  <p:stCondLst>
                                    <p:cond delay="0"/>
                                  </p:stCondLst>
                                  <p:childTnLst>
                                    <p:set>
                                      <p:cBhvr>
                                        <p:cTn id="35" dur="1" fill="hold">
                                          <p:stCondLst>
                                            <p:cond delay="0"/>
                                          </p:stCondLst>
                                        </p:cTn>
                                        <p:tgtEl>
                                          <p:spTgt spid="26"/>
                                        </p:tgtEl>
                                        <p:attrNameLst>
                                          <p:attrName>style.visibility</p:attrName>
                                        </p:attrNameLst>
                                      </p:cBhvr>
                                      <p:to>
                                        <p:strVal val="visible"/>
                                      </p:to>
                                    </p:set>
                                    <p:anim calcmode="lin" valueType="num">
                                      <p:cBhvr>
                                        <p:cTn id="36" dur="1000" fill="hold"/>
                                        <p:tgtEl>
                                          <p:spTgt spid="26"/>
                                        </p:tgtEl>
                                        <p:attrNameLst>
                                          <p:attrName>ppt_w</p:attrName>
                                        </p:attrNameLst>
                                      </p:cBhvr>
                                      <p:tavLst>
                                        <p:tav tm="0">
                                          <p:val>
                                            <p:strVal val="#ppt_w*0.70"/>
                                          </p:val>
                                        </p:tav>
                                        <p:tav tm="100000">
                                          <p:val>
                                            <p:strVal val="#ppt_w"/>
                                          </p:val>
                                        </p:tav>
                                      </p:tavLst>
                                    </p:anim>
                                    <p:anim calcmode="lin" valueType="num">
                                      <p:cBhvr>
                                        <p:cTn id="37" dur="1000" fill="hold"/>
                                        <p:tgtEl>
                                          <p:spTgt spid="26"/>
                                        </p:tgtEl>
                                        <p:attrNameLst>
                                          <p:attrName>ppt_h</p:attrName>
                                        </p:attrNameLst>
                                      </p:cBhvr>
                                      <p:tavLst>
                                        <p:tav tm="0">
                                          <p:val>
                                            <p:strVal val="#ppt_h"/>
                                          </p:val>
                                        </p:tav>
                                        <p:tav tm="100000">
                                          <p:val>
                                            <p:strVal val="#ppt_h"/>
                                          </p:val>
                                        </p:tav>
                                      </p:tavLst>
                                    </p:anim>
                                    <p:animEffect transition="in" filter="fade">
                                      <p:cBhvr>
                                        <p:cTn id="38" dur="1000"/>
                                        <p:tgtEl>
                                          <p:spTgt spid="26"/>
                                        </p:tgtEl>
                                      </p:cBhvr>
                                    </p:animEffect>
                                  </p:childTnLst>
                                </p:cTn>
                              </p:par>
                              <p:par>
                                <p:cTn id="39" presetID="55" presetClass="entr" presetSubtype="0" fill="hold" nodeType="withEffect">
                                  <p:stCondLst>
                                    <p:cond delay="0"/>
                                  </p:stCondLst>
                                  <p:childTnLst>
                                    <p:set>
                                      <p:cBhvr>
                                        <p:cTn id="40" dur="1" fill="hold">
                                          <p:stCondLst>
                                            <p:cond delay="0"/>
                                          </p:stCondLst>
                                        </p:cTn>
                                        <p:tgtEl>
                                          <p:spTgt spid="24"/>
                                        </p:tgtEl>
                                        <p:attrNameLst>
                                          <p:attrName>style.visibility</p:attrName>
                                        </p:attrNameLst>
                                      </p:cBhvr>
                                      <p:to>
                                        <p:strVal val="visible"/>
                                      </p:to>
                                    </p:set>
                                    <p:anim calcmode="lin" valueType="num">
                                      <p:cBhvr>
                                        <p:cTn id="41" dur="1000" fill="hold"/>
                                        <p:tgtEl>
                                          <p:spTgt spid="24"/>
                                        </p:tgtEl>
                                        <p:attrNameLst>
                                          <p:attrName>ppt_w</p:attrName>
                                        </p:attrNameLst>
                                      </p:cBhvr>
                                      <p:tavLst>
                                        <p:tav tm="0">
                                          <p:val>
                                            <p:strVal val="#ppt_w*0.70"/>
                                          </p:val>
                                        </p:tav>
                                        <p:tav tm="100000">
                                          <p:val>
                                            <p:strVal val="#ppt_w"/>
                                          </p:val>
                                        </p:tav>
                                      </p:tavLst>
                                    </p:anim>
                                    <p:anim calcmode="lin" valueType="num">
                                      <p:cBhvr>
                                        <p:cTn id="42" dur="1000" fill="hold"/>
                                        <p:tgtEl>
                                          <p:spTgt spid="24"/>
                                        </p:tgtEl>
                                        <p:attrNameLst>
                                          <p:attrName>ppt_h</p:attrName>
                                        </p:attrNameLst>
                                      </p:cBhvr>
                                      <p:tavLst>
                                        <p:tav tm="0">
                                          <p:val>
                                            <p:strVal val="#ppt_h"/>
                                          </p:val>
                                        </p:tav>
                                        <p:tav tm="100000">
                                          <p:val>
                                            <p:strVal val="#ppt_h"/>
                                          </p:val>
                                        </p:tav>
                                      </p:tavLst>
                                    </p:anim>
                                    <p:animEffect transition="in" filter="fade">
                                      <p:cBhvr>
                                        <p:cTn id="43" dur="1000"/>
                                        <p:tgtEl>
                                          <p:spTgt spid="24"/>
                                        </p:tgtEl>
                                      </p:cBhvr>
                                    </p:animEffect>
                                  </p:childTnLst>
                                </p:cTn>
                              </p:par>
                              <p:par>
                                <p:cTn id="44" presetID="55" presetClass="entr" presetSubtype="0" fill="hold" nodeType="withEffect">
                                  <p:stCondLst>
                                    <p:cond delay="0"/>
                                  </p:stCondLst>
                                  <p:childTnLst>
                                    <p:set>
                                      <p:cBhvr>
                                        <p:cTn id="45" dur="1" fill="hold">
                                          <p:stCondLst>
                                            <p:cond delay="0"/>
                                          </p:stCondLst>
                                        </p:cTn>
                                        <p:tgtEl>
                                          <p:spTgt spid="25"/>
                                        </p:tgtEl>
                                        <p:attrNameLst>
                                          <p:attrName>style.visibility</p:attrName>
                                        </p:attrNameLst>
                                      </p:cBhvr>
                                      <p:to>
                                        <p:strVal val="visible"/>
                                      </p:to>
                                    </p:set>
                                    <p:anim calcmode="lin" valueType="num">
                                      <p:cBhvr>
                                        <p:cTn id="46" dur="1000" fill="hold"/>
                                        <p:tgtEl>
                                          <p:spTgt spid="25"/>
                                        </p:tgtEl>
                                        <p:attrNameLst>
                                          <p:attrName>ppt_w</p:attrName>
                                        </p:attrNameLst>
                                      </p:cBhvr>
                                      <p:tavLst>
                                        <p:tav tm="0">
                                          <p:val>
                                            <p:strVal val="#ppt_w*0.70"/>
                                          </p:val>
                                        </p:tav>
                                        <p:tav tm="100000">
                                          <p:val>
                                            <p:strVal val="#ppt_w"/>
                                          </p:val>
                                        </p:tav>
                                      </p:tavLst>
                                    </p:anim>
                                    <p:anim calcmode="lin" valueType="num">
                                      <p:cBhvr>
                                        <p:cTn id="47" dur="1000" fill="hold"/>
                                        <p:tgtEl>
                                          <p:spTgt spid="25"/>
                                        </p:tgtEl>
                                        <p:attrNameLst>
                                          <p:attrName>ppt_h</p:attrName>
                                        </p:attrNameLst>
                                      </p:cBhvr>
                                      <p:tavLst>
                                        <p:tav tm="0">
                                          <p:val>
                                            <p:strVal val="#ppt_h"/>
                                          </p:val>
                                        </p:tav>
                                        <p:tav tm="100000">
                                          <p:val>
                                            <p:strVal val="#ppt_h"/>
                                          </p:val>
                                        </p:tav>
                                      </p:tavLst>
                                    </p:anim>
                                    <p:animEffect transition="in" filter="fade">
                                      <p:cBhvr>
                                        <p:cTn id="48" dur="1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animBg="1"/>
      <p:bldP spid="22" grpId="0" animBg="1"/>
      <p:bldP spid="2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10" name="Rectangle 9"/>
          <p:cNvSpPr/>
          <p:nvPr/>
        </p:nvSpPr>
        <p:spPr>
          <a:xfrm>
            <a:off x="92640" y="188640"/>
            <a:ext cx="4317144" cy="52322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2800" b="1" cap="all" dirty="0" smtClean="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Times New Roman" pitchFamily="18" charset="0"/>
                <a:cs typeface="Times New Roman" pitchFamily="18" charset="0"/>
              </a:rPr>
              <a:t>A. HoẠT ĐỘNG CƠ BẢN</a:t>
            </a:r>
            <a:endParaRPr lang="en-US" sz="28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Times New Roman" pitchFamily="18" charset="0"/>
              <a:cs typeface="Times New Roman" pitchFamily="18" charset="0"/>
            </a:endParaRPr>
          </a:p>
        </p:txBody>
      </p:sp>
      <p:sp>
        <p:nvSpPr>
          <p:cNvPr id="16" name="TextBox 15"/>
          <p:cNvSpPr txBox="1"/>
          <p:nvPr/>
        </p:nvSpPr>
        <p:spPr>
          <a:xfrm>
            <a:off x="92640" y="882298"/>
            <a:ext cx="7619999" cy="523220"/>
          </a:xfrm>
          <a:prstGeom prst="rect">
            <a:avLst/>
          </a:prstGeom>
          <a:noFill/>
        </p:spPr>
        <p:txBody>
          <a:bodyPr wrap="square" rtlCol="0" anchor="ctr">
            <a:spAutoFit/>
          </a:bodyPr>
          <a:lstStyle/>
          <a:p>
            <a:r>
              <a:rPr lang="en-US" sz="2800" b="1" dirty="0" smtClean="0">
                <a:solidFill>
                  <a:srgbClr val="FF0000"/>
                </a:solidFill>
                <a:latin typeface="Times New Roman" panose="02020603050405020304" pitchFamily="18" charset="0"/>
                <a:cs typeface="Times New Roman" panose="02020603050405020304" pitchFamily="18" charset="0"/>
              </a:rPr>
              <a:t>3. </a:t>
            </a:r>
            <a:r>
              <a:rPr lang="en-US" sz="2800" b="1" dirty="0" err="1" smtClean="0">
                <a:solidFill>
                  <a:srgbClr val="FF0000"/>
                </a:solidFill>
                <a:latin typeface="Times New Roman" panose="02020603050405020304" pitchFamily="18" charset="0"/>
                <a:cs typeface="Times New Roman" panose="02020603050405020304" pitchFamily="18" charset="0"/>
              </a:rPr>
              <a:t>Điều</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chỉnh</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thông</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số</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cho</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trang</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mẫu</a:t>
            </a:r>
            <a:endParaRPr lang="en-US" sz="2800" b="1" dirty="0">
              <a:solidFill>
                <a:srgbClr val="FF0000"/>
              </a:solidFill>
              <a:latin typeface="Times New Roman" panose="02020603050405020304" pitchFamily="18" charset="0"/>
              <a:cs typeface="Times New Roman" panose="02020603050405020304" pitchFamily="18" charset="0"/>
            </a:endParaRPr>
          </a:p>
        </p:txBody>
      </p:sp>
      <p:sp>
        <p:nvSpPr>
          <p:cNvPr id="20" name="TextBox 19"/>
          <p:cNvSpPr txBox="1"/>
          <p:nvPr/>
        </p:nvSpPr>
        <p:spPr>
          <a:xfrm>
            <a:off x="99469" y="1405518"/>
            <a:ext cx="9051360" cy="523220"/>
          </a:xfrm>
          <a:prstGeom prst="rect">
            <a:avLst/>
          </a:prstGeom>
          <a:noFill/>
        </p:spPr>
        <p:txBody>
          <a:bodyPr wrap="square" rtlCol="0">
            <a:spAutoFit/>
          </a:bodyPr>
          <a:lstStyle/>
          <a:p>
            <a:pPr algn="just"/>
            <a:r>
              <a:rPr lang="en-US" sz="2800" dirty="0" err="1" smtClean="0">
                <a:solidFill>
                  <a:prstClr val="black"/>
                </a:solidFill>
                <a:latin typeface="Times New Roman" panose="02020603050405020304" pitchFamily="18" charset="0"/>
                <a:cs typeface="Times New Roman" panose="02020603050405020304" pitchFamily="18" charset="0"/>
              </a:rPr>
              <a:t>Điều</a:t>
            </a:r>
            <a:r>
              <a:rPr lang="en-US" sz="2800" dirty="0" smtClean="0">
                <a:solidFill>
                  <a:prstClr val="black"/>
                </a:solidFill>
                <a:latin typeface="Times New Roman" panose="02020603050405020304" pitchFamily="18" charset="0"/>
                <a:cs typeface="Times New Roman" panose="02020603050405020304" pitchFamily="18" charset="0"/>
              </a:rPr>
              <a:t> </a:t>
            </a:r>
            <a:r>
              <a:rPr lang="en-US" sz="2800" dirty="0" err="1" smtClean="0">
                <a:solidFill>
                  <a:prstClr val="black"/>
                </a:solidFill>
                <a:latin typeface="Times New Roman" panose="02020603050405020304" pitchFamily="18" charset="0"/>
                <a:cs typeface="Times New Roman" panose="02020603050405020304" pitchFamily="18" charset="0"/>
              </a:rPr>
              <a:t>chỉnh</a:t>
            </a:r>
            <a:r>
              <a:rPr lang="en-US" sz="2800" dirty="0" smtClean="0">
                <a:solidFill>
                  <a:prstClr val="black"/>
                </a:solidFill>
                <a:latin typeface="Times New Roman" panose="02020603050405020304" pitchFamily="18" charset="0"/>
                <a:cs typeface="Times New Roman" panose="02020603050405020304" pitchFamily="18" charset="0"/>
              </a:rPr>
              <a:t> </a:t>
            </a:r>
            <a:r>
              <a:rPr lang="en-US" sz="2800" dirty="0" err="1" smtClean="0">
                <a:solidFill>
                  <a:prstClr val="black"/>
                </a:solidFill>
                <a:latin typeface="Times New Roman" panose="02020603050405020304" pitchFamily="18" charset="0"/>
                <a:cs typeface="Times New Roman" panose="02020603050405020304" pitchFamily="18" charset="0"/>
              </a:rPr>
              <a:t>thông</a:t>
            </a:r>
            <a:r>
              <a:rPr lang="en-US" sz="2800" dirty="0" smtClean="0">
                <a:solidFill>
                  <a:prstClr val="black"/>
                </a:solidFill>
                <a:latin typeface="Times New Roman" panose="02020603050405020304" pitchFamily="18" charset="0"/>
                <a:cs typeface="Times New Roman" panose="02020603050405020304" pitchFamily="18" charset="0"/>
              </a:rPr>
              <a:t> </a:t>
            </a:r>
            <a:r>
              <a:rPr lang="en-US" sz="2800" dirty="0" err="1" smtClean="0">
                <a:solidFill>
                  <a:prstClr val="black"/>
                </a:solidFill>
                <a:latin typeface="Times New Roman" panose="02020603050405020304" pitchFamily="18" charset="0"/>
                <a:cs typeface="Times New Roman" panose="02020603050405020304" pitchFamily="18" charset="0"/>
              </a:rPr>
              <a:t>số</a:t>
            </a:r>
            <a:r>
              <a:rPr lang="en-US" sz="2800" dirty="0" smtClean="0">
                <a:solidFill>
                  <a:prstClr val="black"/>
                </a:solidFill>
                <a:latin typeface="Times New Roman" panose="02020603050405020304" pitchFamily="18" charset="0"/>
                <a:cs typeface="Times New Roman" panose="02020603050405020304" pitchFamily="18" charset="0"/>
              </a:rPr>
              <a:t> </a:t>
            </a:r>
            <a:r>
              <a:rPr lang="en-US" sz="2800" dirty="0" err="1" smtClean="0">
                <a:solidFill>
                  <a:prstClr val="black"/>
                </a:solidFill>
                <a:latin typeface="Times New Roman" panose="02020603050405020304" pitchFamily="18" charset="0"/>
                <a:cs typeface="Times New Roman" panose="02020603050405020304" pitchFamily="18" charset="0"/>
              </a:rPr>
              <a:t>trong</a:t>
            </a:r>
            <a:r>
              <a:rPr lang="en-US" sz="2800" dirty="0" smtClean="0">
                <a:solidFill>
                  <a:prstClr val="black"/>
                </a:solidFill>
                <a:latin typeface="Times New Roman" panose="02020603050405020304" pitchFamily="18" charset="0"/>
                <a:cs typeface="Times New Roman" panose="02020603050405020304" pitchFamily="18" charset="0"/>
              </a:rPr>
              <a:t> </a:t>
            </a:r>
            <a:r>
              <a:rPr lang="en-US" sz="2800" dirty="0" err="1" smtClean="0">
                <a:solidFill>
                  <a:prstClr val="black"/>
                </a:solidFill>
                <a:latin typeface="Times New Roman" panose="02020603050405020304" pitchFamily="18" charset="0"/>
                <a:cs typeface="Times New Roman" panose="02020603050405020304" pitchFamily="18" charset="0"/>
              </a:rPr>
              <a:t>trang</a:t>
            </a:r>
            <a:r>
              <a:rPr lang="en-US" sz="2800" dirty="0" smtClean="0">
                <a:solidFill>
                  <a:prstClr val="black"/>
                </a:solidFill>
                <a:latin typeface="Times New Roman" panose="02020603050405020304" pitchFamily="18" charset="0"/>
                <a:cs typeface="Times New Roman" panose="02020603050405020304" pitchFamily="18" charset="0"/>
              </a:rPr>
              <a:t> </a:t>
            </a:r>
            <a:r>
              <a:rPr lang="en-US" sz="2800" dirty="0" err="1" smtClean="0">
                <a:solidFill>
                  <a:prstClr val="black"/>
                </a:solidFill>
                <a:latin typeface="Times New Roman" panose="02020603050405020304" pitchFamily="18" charset="0"/>
                <a:cs typeface="Times New Roman" panose="02020603050405020304" pitchFamily="18" charset="0"/>
              </a:rPr>
              <a:t>mẫu</a:t>
            </a:r>
            <a:r>
              <a:rPr lang="en-US" sz="2800" dirty="0" smtClean="0">
                <a:solidFill>
                  <a:prstClr val="black"/>
                </a:solidFill>
                <a:latin typeface="Times New Roman" panose="02020603050405020304" pitchFamily="18" charset="0"/>
                <a:cs typeface="Times New Roman" panose="02020603050405020304" pitchFamily="18" charset="0"/>
              </a:rPr>
              <a:t>.</a:t>
            </a:r>
            <a:endParaRPr lang="vi-VN" sz="2800" dirty="0">
              <a:solidFill>
                <a:prstClr val="black"/>
              </a:solidFill>
              <a:latin typeface="Times New Roman" panose="02020603050405020304" pitchFamily="18" charset="0"/>
              <a:cs typeface="Times New Roman" panose="02020603050405020304" pitchFamily="18" charset="0"/>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2492897"/>
            <a:ext cx="4409784" cy="4365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24" name="Straight Arrow Connector 23"/>
          <p:cNvCxnSpPr/>
          <p:nvPr/>
        </p:nvCxnSpPr>
        <p:spPr>
          <a:xfrm flipH="1">
            <a:off x="3902639" y="3068960"/>
            <a:ext cx="693532"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H="1" flipV="1">
            <a:off x="3347864" y="4413838"/>
            <a:ext cx="1262560" cy="1916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H="1">
            <a:off x="3707905" y="6669360"/>
            <a:ext cx="881437"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4559052" y="6306934"/>
            <a:ext cx="4554658" cy="523220"/>
          </a:xfrm>
          <a:prstGeom prst="rect">
            <a:avLst/>
          </a:prstGeom>
          <a:solidFill>
            <a:schemeClr val="tx2">
              <a:lumMod val="60000"/>
              <a:lumOff val="40000"/>
            </a:schemeClr>
          </a:solidFill>
        </p:spPr>
        <p:txBody>
          <a:bodyPr wrap="square" rtlCol="0">
            <a:spAutoFit/>
          </a:bodyPr>
          <a:lstStyle/>
          <a:p>
            <a:pPr algn="ctr"/>
            <a:r>
              <a:rPr lang="en-US" sz="2800" dirty="0" err="1" smtClean="0">
                <a:solidFill>
                  <a:prstClr val="black"/>
                </a:solidFill>
                <a:latin typeface="Times New Roman" panose="02020603050405020304" pitchFamily="18" charset="0"/>
                <a:cs typeface="Times New Roman" panose="02020603050405020304" pitchFamily="18" charset="0"/>
              </a:rPr>
              <a:t>Điều</a:t>
            </a:r>
            <a:r>
              <a:rPr lang="en-US" sz="2800" dirty="0" smtClean="0">
                <a:solidFill>
                  <a:prstClr val="black"/>
                </a:solidFill>
                <a:latin typeface="Times New Roman" panose="02020603050405020304" pitchFamily="18" charset="0"/>
                <a:cs typeface="Times New Roman" panose="02020603050405020304" pitchFamily="18" charset="0"/>
              </a:rPr>
              <a:t> </a:t>
            </a:r>
            <a:r>
              <a:rPr lang="en-US" sz="2800" dirty="0" err="1" smtClean="0">
                <a:solidFill>
                  <a:prstClr val="black"/>
                </a:solidFill>
                <a:latin typeface="Times New Roman" panose="02020603050405020304" pitchFamily="18" charset="0"/>
                <a:cs typeface="Times New Roman" panose="02020603050405020304" pitchFamily="18" charset="0"/>
              </a:rPr>
              <a:t>chỉnh</a:t>
            </a:r>
            <a:r>
              <a:rPr lang="en-US" sz="2800" dirty="0" smtClean="0">
                <a:solidFill>
                  <a:prstClr val="black"/>
                </a:solidFill>
                <a:latin typeface="Times New Roman" panose="02020603050405020304" pitchFamily="18" charset="0"/>
                <a:cs typeface="Times New Roman" panose="02020603050405020304" pitchFamily="18" charset="0"/>
              </a:rPr>
              <a:t> </a:t>
            </a:r>
            <a:r>
              <a:rPr lang="en-US" sz="2800" dirty="0" err="1" smtClean="0">
                <a:solidFill>
                  <a:prstClr val="black"/>
                </a:solidFill>
                <a:latin typeface="Times New Roman" panose="02020603050405020304" pitchFamily="18" charset="0"/>
                <a:cs typeface="Times New Roman" panose="02020603050405020304" pitchFamily="18" charset="0"/>
              </a:rPr>
              <a:t>số</a:t>
            </a:r>
            <a:r>
              <a:rPr lang="en-US" sz="2800" dirty="0" smtClean="0">
                <a:solidFill>
                  <a:prstClr val="black"/>
                </a:solidFill>
                <a:latin typeface="Times New Roman" panose="02020603050405020304" pitchFamily="18" charset="0"/>
                <a:cs typeface="Times New Roman" panose="02020603050405020304" pitchFamily="18" charset="0"/>
              </a:rPr>
              <a:t> </a:t>
            </a:r>
            <a:r>
              <a:rPr lang="en-US" sz="2800" dirty="0" err="1" smtClean="0">
                <a:solidFill>
                  <a:prstClr val="black"/>
                </a:solidFill>
                <a:latin typeface="Times New Roman" panose="02020603050405020304" pitchFamily="18" charset="0"/>
                <a:cs typeface="Times New Roman" panose="02020603050405020304" pitchFamily="18" charset="0"/>
              </a:rPr>
              <a:t>trang</a:t>
            </a:r>
            <a:endParaRPr lang="vi-VN" sz="2800" dirty="0">
              <a:solidFill>
                <a:prstClr val="black"/>
              </a:solidFill>
              <a:latin typeface="Times New Roman" panose="02020603050405020304" pitchFamily="18" charset="0"/>
              <a:cs typeface="Times New Roman" panose="02020603050405020304" pitchFamily="18" charset="0"/>
            </a:endParaRPr>
          </a:p>
        </p:txBody>
      </p:sp>
      <p:sp>
        <p:nvSpPr>
          <p:cNvPr id="13" name="TextBox 12"/>
          <p:cNvSpPr txBox="1"/>
          <p:nvPr/>
        </p:nvSpPr>
        <p:spPr>
          <a:xfrm>
            <a:off x="4610416" y="4152228"/>
            <a:ext cx="4586797" cy="523220"/>
          </a:xfrm>
          <a:prstGeom prst="rect">
            <a:avLst/>
          </a:prstGeom>
          <a:solidFill>
            <a:schemeClr val="tx2">
              <a:lumMod val="60000"/>
              <a:lumOff val="40000"/>
            </a:schemeClr>
          </a:solidFill>
        </p:spPr>
        <p:txBody>
          <a:bodyPr wrap="square" rtlCol="0">
            <a:spAutoFit/>
          </a:bodyPr>
          <a:lstStyle/>
          <a:p>
            <a:pPr algn="ctr"/>
            <a:r>
              <a:rPr lang="en-US" sz="2800" dirty="0" err="1" smtClean="0">
                <a:solidFill>
                  <a:prstClr val="black"/>
                </a:solidFill>
                <a:latin typeface="Times New Roman" panose="02020603050405020304" pitchFamily="18" charset="0"/>
                <a:cs typeface="Times New Roman" panose="02020603050405020304" pitchFamily="18" charset="0"/>
              </a:rPr>
              <a:t>Điều</a:t>
            </a:r>
            <a:r>
              <a:rPr lang="en-US" sz="2800" dirty="0" smtClean="0">
                <a:solidFill>
                  <a:prstClr val="black"/>
                </a:solidFill>
                <a:latin typeface="Times New Roman" panose="02020603050405020304" pitchFamily="18" charset="0"/>
                <a:cs typeface="Times New Roman" panose="02020603050405020304" pitchFamily="18" charset="0"/>
              </a:rPr>
              <a:t> </a:t>
            </a:r>
            <a:r>
              <a:rPr lang="en-US" sz="2800" dirty="0" err="1" smtClean="0">
                <a:solidFill>
                  <a:prstClr val="black"/>
                </a:solidFill>
                <a:latin typeface="Times New Roman" panose="02020603050405020304" pitchFamily="18" charset="0"/>
                <a:cs typeface="Times New Roman" panose="02020603050405020304" pitchFamily="18" charset="0"/>
              </a:rPr>
              <a:t>chỉnh</a:t>
            </a:r>
            <a:r>
              <a:rPr lang="en-US" sz="2800" dirty="0" smtClean="0">
                <a:solidFill>
                  <a:prstClr val="black"/>
                </a:solidFill>
                <a:latin typeface="Times New Roman" panose="02020603050405020304" pitchFamily="18" charset="0"/>
                <a:cs typeface="Times New Roman" panose="02020603050405020304" pitchFamily="18" charset="0"/>
              </a:rPr>
              <a:t> </a:t>
            </a:r>
            <a:r>
              <a:rPr lang="en-US" sz="2800" dirty="0" err="1" smtClean="0">
                <a:solidFill>
                  <a:prstClr val="black"/>
                </a:solidFill>
                <a:latin typeface="Times New Roman" panose="02020603050405020304" pitchFamily="18" charset="0"/>
                <a:cs typeface="Times New Roman" panose="02020603050405020304" pitchFamily="18" charset="0"/>
              </a:rPr>
              <a:t>dòng</a:t>
            </a:r>
            <a:r>
              <a:rPr lang="en-US" sz="2800" dirty="0" smtClean="0">
                <a:solidFill>
                  <a:prstClr val="black"/>
                </a:solidFill>
                <a:latin typeface="Times New Roman" panose="02020603050405020304" pitchFamily="18" charset="0"/>
                <a:cs typeface="Times New Roman" panose="02020603050405020304" pitchFamily="18" charset="0"/>
              </a:rPr>
              <a:t> </a:t>
            </a:r>
            <a:r>
              <a:rPr lang="en-US" sz="2800" dirty="0" err="1" smtClean="0">
                <a:solidFill>
                  <a:prstClr val="black"/>
                </a:solidFill>
                <a:latin typeface="Times New Roman" panose="02020603050405020304" pitchFamily="18" charset="0"/>
                <a:cs typeface="Times New Roman" panose="02020603050405020304" pitchFamily="18" charset="0"/>
              </a:rPr>
              <a:t>nội</a:t>
            </a:r>
            <a:r>
              <a:rPr lang="en-US" sz="2800" dirty="0" smtClean="0">
                <a:solidFill>
                  <a:prstClr val="black"/>
                </a:solidFill>
                <a:latin typeface="Times New Roman" panose="02020603050405020304" pitchFamily="18" charset="0"/>
                <a:cs typeface="Times New Roman" panose="02020603050405020304" pitchFamily="18" charset="0"/>
              </a:rPr>
              <a:t> dung</a:t>
            </a:r>
            <a:endParaRPr lang="vi-VN" sz="2800" dirty="0">
              <a:solidFill>
                <a:prstClr val="black"/>
              </a:solidFill>
              <a:latin typeface="Times New Roman" panose="02020603050405020304" pitchFamily="18" charset="0"/>
              <a:cs typeface="Times New Roman" panose="02020603050405020304" pitchFamily="18" charset="0"/>
            </a:endParaRPr>
          </a:p>
        </p:txBody>
      </p:sp>
      <p:sp>
        <p:nvSpPr>
          <p:cNvPr id="22" name="TextBox 21"/>
          <p:cNvSpPr txBox="1"/>
          <p:nvPr/>
        </p:nvSpPr>
        <p:spPr>
          <a:xfrm>
            <a:off x="4589342" y="2807350"/>
            <a:ext cx="4554658" cy="523220"/>
          </a:xfrm>
          <a:prstGeom prst="rect">
            <a:avLst/>
          </a:prstGeom>
          <a:solidFill>
            <a:schemeClr val="tx2">
              <a:lumMod val="60000"/>
              <a:lumOff val="40000"/>
            </a:schemeClr>
          </a:solidFill>
        </p:spPr>
        <p:txBody>
          <a:bodyPr wrap="square" rtlCol="0">
            <a:spAutoFit/>
          </a:bodyPr>
          <a:lstStyle/>
          <a:p>
            <a:pPr algn="ctr"/>
            <a:r>
              <a:rPr lang="en-US" sz="2800" dirty="0" err="1" smtClean="0">
                <a:solidFill>
                  <a:prstClr val="black"/>
                </a:solidFill>
                <a:latin typeface="Times New Roman" panose="02020603050405020304" pitchFamily="18" charset="0"/>
                <a:cs typeface="Times New Roman" panose="02020603050405020304" pitchFamily="18" charset="0"/>
              </a:rPr>
              <a:t>Điều</a:t>
            </a:r>
            <a:r>
              <a:rPr lang="en-US" sz="2800" dirty="0" smtClean="0">
                <a:solidFill>
                  <a:prstClr val="black"/>
                </a:solidFill>
                <a:latin typeface="Times New Roman" panose="02020603050405020304" pitchFamily="18" charset="0"/>
                <a:cs typeface="Times New Roman" panose="02020603050405020304" pitchFamily="18" charset="0"/>
              </a:rPr>
              <a:t> </a:t>
            </a:r>
            <a:r>
              <a:rPr lang="en-US" sz="2800" dirty="0" err="1" smtClean="0">
                <a:solidFill>
                  <a:prstClr val="black"/>
                </a:solidFill>
                <a:latin typeface="Times New Roman" panose="02020603050405020304" pitchFamily="18" charset="0"/>
                <a:cs typeface="Times New Roman" panose="02020603050405020304" pitchFamily="18" charset="0"/>
              </a:rPr>
              <a:t>chỉnh</a:t>
            </a:r>
            <a:r>
              <a:rPr lang="en-US" sz="2800" dirty="0" smtClean="0">
                <a:solidFill>
                  <a:prstClr val="black"/>
                </a:solidFill>
                <a:latin typeface="Times New Roman" panose="02020603050405020304" pitchFamily="18" charset="0"/>
                <a:cs typeface="Times New Roman" panose="02020603050405020304" pitchFamily="18" charset="0"/>
              </a:rPr>
              <a:t> </a:t>
            </a:r>
            <a:r>
              <a:rPr lang="en-US" sz="2800" dirty="0" err="1" smtClean="0">
                <a:solidFill>
                  <a:prstClr val="black"/>
                </a:solidFill>
                <a:latin typeface="Times New Roman" panose="02020603050405020304" pitchFamily="18" charset="0"/>
                <a:cs typeface="Times New Roman" panose="02020603050405020304" pitchFamily="18" charset="0"/>
              </a:rPr>
              <a:t>dòng</a:t>
            </a:r>
            <a:r>
              <a:rPr lang="en-US" sz="2800" dirty="0" smtClean="0">
                <a:solidFill>
                  <a:prstClr val="black"/>
                </a:solidFill>
                <a:latin typeface="Times New Roman" panose="02020603050405020304" pitchFamily="18" charset="0"/>
                <a:cs typeface="Times New Roman" panose="02020603050405020304" pitchFamily="18" charset="0"/>
              </a:rPr>
              <a:t> </a:t>
            </a:r>
            <a:r>
              <a:rPr lang="en-US" sz="2800" dirty="0" err="1" smtClean="0">
                <a:solidFill>
                  <a:prstClr val="black"/>
                </a:solidFill>
                <a:latin typeface="Times New Roman" panose="02020603050405020304" pitchFamily="18" charset="0"/>
                <a:cs typeface="Times New Roman" panose="02020603050405020304" pitchFamily="18" charset="0"/>
              </a:rPr>
              <a:t>tiêu</a:t>
            </a:r>
            <a:r>
              <a:rPr lang="en-US" sz="2800" dirty="0" smtClean="0">
                <a:solidFill>
                  <a:prstClr val="black"/>
                </a:solidFill>
                <a:latin typeface="Times New Roman" panose="02020603050405020304" pitchFamily="18" charset="0"/>
                <a:cs typeface="Times New Roman" panose="02020603050405020304" pitchFamily="18" charset="0"/>
              </a:rPr>
              <a:t> </a:t>
            </a:r>
            <a:r>
              <a:rPr lang="en-US" sz="2800" dirty="0" err="1" smtClean="0">
                <a:solidFill>
                  <a:prstClr val="black"/>
                </a:solidFill>
                <a:latin typeface="Times New Roman" panose="02020603050405020304" pitchFamily="18" charset="0"/>
                <a:cs typeface="Times New Roman" panose="02020603050405020304" pitchFamily="18" charset="0"/>
              </a:rPr>
              <a:t>đề</a:t>
            </a:r>
            <a:endParaRPr lang="vi-VN" sz="28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5632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down)">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 calcmode="lin" valueType="num">
                                      <p:cBhvr>
                                        <p:cTn id="12" dur="500" fill="hold"/>
                                        <p:tgtEl>
                                          <p:spTgt spid="22"/>
                                        </p:tgtEl>
                                        <p:attrNameLst>
                                          <p:attrName>ppt_w</p:attrName>
                                        </p:attrNameLst>
                                      </p:cBhvr>
                                      <p:tavLst>
                                        <p:tav tm="0">
                                          <p:val>
                                            <p:fltVal val="0"/>
                                          </p:val>
                                        </p:tav>
                                        <p:tav tm="100000">
                                          <p:val>
                                            <p:strVal val="#ppt_w"/>
                                          </p:val>
                                        </p:tav>
                                      </p:tavLst>
                                    </p:anim>
                                    <p:anim calcmode="lin" valueType="num">
                                      <p:cBhvr>
                                        <p:cTn id="13" dur="500" fill="hold"/>
                                        <p:tgtEl>
                                          <p:spTgt spid="22"/>
                                        </p:tgtEl>
                                        <p:attrNameLst>
                                          <p:attrName>ppt_h</p:attrName>
                                        </p:attrNameLst>
                                      </p:cBhvr>
                                      <p:tavLst>
                                        <p:tav tm="0">
                                          <p:val>
                                            <p:fltVal val="0"/>
                                          </p:val>
                                        </p:tav>
                                        <p:tav tm="100000">
                                          <p:val>
                                            <p:strVal val="#ppt_h"/>
                                          </p:val>
                                        </p:tav>
                                      </p:tavLst>
                                    </p:anim>
                                    <p:animEffect transition="in" filter="fade">
                                      <p:cBhvr>
                                        <p:cTn id="14" dur="500"/>
                                        <p:tgtEl>
                                          <p:spTgt spid="22"/>
                                        </p:tgtEl>
                                      </p:cBhvr>
                                    </p:animEffect>
                                  </p:childTnLst>
                                </p:cTn>
                              </p:par>
                              <p:par>
                                <p:cTn id="15" presetID="55" presetClass="entr" presetSubtype="0" fill="hold" nodeType="withEffect">
                                  <p:stCondLst>
                                    <p:cond delay="0"/>
                                  </p:stCondLst>
                                  <p:childTnLst>
                                    <p:set>
                                      <p:cBhvr>
                                        <p:cTn id="16" dur="1" fill="hold">
                                          <p:stCondLst>
                                            <p:cond delay="0"/>
                                          </p:stCondLst>
                                        </p:cTn>
                                        <p:tgtEl>
                                          <p:spTgt spid="26"/>
                                        </p:tgtEl>
                                        <p:attrNameLst>
                                          <p:attrName>style.visibility</p:attrName>
                                        </p:attrNameLst>
                                      </p:cBhvr>
                                      <p:to>
                                        <p:strVal val="visible"/>
                                      </p:to>
                                    </p:set>
                                    <p:anim calcmode="lin" valueType="num">
                                      <p:cBhvr>
                                        <p:cTn id="17" dur="1000" fill="hold"/>
                                        <p:tgtEl>
                                          <p:spTgt spid="26"/>
                                        </p:tgtEl>
                                        <p:attrNameLst>
                                          <p:attrName>ppt_w</p:attrName>
                                        </p:attrNameLst>
                                      </p:cBhvr>
                                      <p:tavLst>
                                        <p:tav tm="0">
                                          <p:val>
                                            <p:strVal val="#ppt_w*0.70"/>
                                          </p:val>
                                        </p:tav>
                                        <p:tav tm="100000">
                                          <p:val>
                                            <p:strVal val="#ppt_w"/>
                                          </p:val>
                                        </p:tav>
                                      </p:tavLst>
                                    </p:anim>
                                    <p:anim calcmode="lin" valueType="num">
                                      <p:cBhvr>
                                        <p:cTn id="18" dur="1000" fill="hold"/>
                                        <p:tgtEl>
                                          <p:spTgt spid="26"/>
                                        </p:tgtEl>
                                        <p:attrNameLst>
                                          <p:attrName>ppt_h</p:attrName>
                                        </p:attrNameLst>
                                      </p:cBhvr>
                                      <p:tavLst>
                                        <p:tav tm="0">
                                          <p:val>
                                            <p:strVal val="#ppt_h"/>
                                          </p:val>
                                        </p:tav>
                                        <p:tav tm="100000">
                                          <p:val>
                                            <p:strVal val="#ppt_h"/>
                                          </p:val>
                                        </p:tav>
                                      </p:tavLst>
                                    </p:anim>
                                    <p:animEffect transition="in" filter="fade">
                                      <p:cBhvr>
                                        <p:cTn id="19" dur="1000"/>
                                        <p:tgtEl>
                                          <p:spTgt spid="26"/>
                                        </p:tgtEl>
                                      </p:cBhvr>
                                    </p:animEffect>
                                  </p:childTnLst>
                                </p:cTn>
                              </p:par>
                              <p:par>
                                <p:cTn id="20" presetID="55" presetClass="entr" presetSubtype="0" fill="hold" nodeType="withEffect">
                                  <p:stCondLst>
                                    <p:cond delay="0"/>
                                  </p:stCondLst>
                                  <p:childTnLst>
                                    <p:set>
                                      <p:cBhvr>
                                        <p:cTn id="21" dur="1" fill="hold">
                                          <p:stCondLst>
                                            <p:cond delay="0"/>
                                          </p:stCondLst>
                                        </p:cTn>
                                        <p:tgtEl>
                                          <p:spTgt spid="24"/>
                                        </p:tgtEl>
                                        <p:attrNameLst>
                                          <p:attrName>style.visibility</p:attrName>
                                        </p:attrNameLst>
                                      </p:cBhvr>
                                      <p:to>
                                        <p:strVal val="visible"/>
                                      </p:to>
                                    </p:set>
                                    <p:anim calcmode="lin" valueType="num">
                                      <p:cBhvr>
                                        <p:cTn id="22" dur="1000" fill="hold"/>
                                        <p:tgtEl>
                                          <p:spTgt spid="24"/>
                                        </p:tgtEl>
                                        <p:attrNameLst>
                                          <p:attrName>ppt_w</p:attrName>
                                        </p:attrNameLst>
                                      </p:cBhvr>
                                      <p:tavLst>
                                        <p:tav tm="0">
                                          <p:val>
                                            <p:strVal val="#ppt_w*0.70"/>
                                          </p:val>
                                        </p:tav>
                                        <p:tav tm="100000">
                                          <p:val>
                                            <p:strVal val="#ppt_w"/>
                                          </p:val>
                                        </p:tav>
                                      </p:tavLst>
                                    </p:anim>
                                    <p:anim calcmode="lin" valueType="num">
                                      <p:cBhvr>
                                        <p:cTn id="23" dur="1000" fill="hold"/>
                                        <p:tgtEl>
                                          <p:spTgt spid="24"/>
                                        </p:tgtEl>
                                        <p:attrNameLst>
                                          <p:attrName>ppt_h</p:attrName>
                                        </p:attrNameLst>
                                      </p:cBhvr>
                                      <p:tavLst>
                                        <p:tav tm="0">
                                          <p:val>
                                            <p:strVal val="#ppt_h"/>
                                          </p:val>
                                        </p:tav>
                                        <p:tav tm="100000">
                                          <p:val>
                                            <p:strVal val="#ppt_h"/>
                                          </p:val>
                                        </p:tav>
                                      </p:tavLst>
                                    </p:anim>
                                    <p:animEffect transition="in" filter="fade">
                                      <p:cBhvr>
                                        <p:cTn id="24" dur="1000"/>
                                        <p:tgtEl>
                                          <p:spTgt spid="24"/>
                                        </p:tgtEl>
                                      </p:cBhvr>
                                    </p:animEffect>
                                  </p:childTnLst>
                                </p:cTn>
                              </p:par>
                              <p:par>
                                <p:cTn id="25" presetID="55" presetClass="entr" presetSubtype="0" fill="hold" nodeType="withEffect">
                                  <p:stCondLst>
                                    <p:cond delay="0"/>
                                  </p:stCondLst>
                                  <p:childTnLst>
                                    <p:set>
                                      <p:cBhvr>
                                        <p:cTn id="26" dur="1" fill="hold">
                                          <p:stCondLst>
                                            <p:cond delay="0"/>
                                          </p:stCondLst>
                                        </p:cTn>
                                        <p:tgtEl>
                                          <p:spTgt spid="25"/>
                                        </p:tgtEl>
                                        <p:attrNameLst>
                                          <p:attrName>style.visibility</p:attrName>
                                        </p:attrNameLst>
                                      </p:cBhvr>
                                      <p:to>
                                        <p:strVal val="visible"/>
                                      </p:to>
                                    </p:set>
                                    <p:anim calcmode="lin" valueType="num">
                                      <p:cBhvr>
                                        <p:cTn id="27" dur="1000" fill="hold"/>
                                        <p:tgtEl>
                                          <p:spTgt spid="25"/>
                                        </p:tgtEl>
                                        <p:attrNameLst>
                                          <p:attrName>ppt_w</p:attrName>
                                        </p:attrNameLst>
                                      </p:cBhvr>
                                      <p:tavLst>
                                        <p:tav tm="0">
                                          <p:val>
                                            <p:strVal val="#ppt_w*0.70"/>
                                          </p:val>
                                        </p:tav>
                                        <p:tav tm="100000">
                                          <p:val>
                                            <p:strVal val="#ppt_w"/>
                                          </p:val>
                                        </p:tav>
                                      </p:tavLst>
                                    </p:anim>
                                    <p:anim calcmode="lin" valueType="num">
                                      <p:cBhvr>
                                        <p:cTn id="28" dur="1000" fill="hold"/>
                                        <p:tgtEl>
                                          <p:spTgt spid="25"/>
                                        </p:tgtEl>
                                        <p:attrNameLst>
                                          <p:attrName>ppt_h</p:attrName>
                                        </p:attrNameLst>
                                      </p:cBhvr>
                                      <p:tavLst>
                                        <p:tav tm="0">
                                          <p:val>
                                            <p:strVal val="#ppt_h"/>
                                          </p:val>
                                        </p:tav>
                                        <p:tav tm="100000">
                                          <p:val>
                                            <p:strVal val="#ppt_h"/>
                                          </p:val>
                                        </p:tav>
                                      </p:tavLst>
                                    </p:anim>
                                    <p:animEffect transition="in" filter="fade">
                                      <p:cBhvr>
                                        <p:cTn id="29" dur="1000"/>
                                        <p:tgtEl>
                                          <p:spTgt spid="25"/>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grpId="0" nodeType="clickEffect">
                                  <p:stCondLst>
                                    <p:cond delay="0"/>
                                  </p:stCondLst>
                                  <p:childTnLst>
                                    <p:set>
                                      <p:cBhvr>
                                        <p:cTn id="33" dur="1" fill="hold">
                                          <p:stCondLst>
                                            <p:cond delay="0"/>
                                          </p:stCondLst>
                                        </p:cTn>
                                        <p:tgtEl>
                                          <p:spTgt spid="13"/>
                                        </p:tgtEl>
                                        <p:attrNameLst>
                                          <p:attrName>style.visibility</p:attrName>
                                        </p:attrNameLst>
                                      </p:cBhvr>
                                      <p:to>
                                        <p:strVal val="visible"/>
                                      </p:to>
                                    </p:set>
                                    <p:anim calcmode="lin" valueType="num">
                                      <p:cBhvr>
                                        <p:cTn id="34" dur="500" fill="hold"/>
                                        <p:tgtEl>
                                          <p:spTgt spid="13"/>
                                        </p:tgtEl>
                                        <p:attrNameLst>
                                          <p:attrName>ppt_w</p:attrName>
                                        </p:attrNameLst>
                                      </p:cBhvr>
                                      <p:tavLst>
                                        <p:tav tm="0">
                                          <p:val>
                                            <p:fltVal val="0"/>
                                          </p:val>
                                        </p:tav>
                                        <p:tav tm="100000">
                                          <p:val>
                                            <p:strVal val="#ppt_w"/>
                                          </p:val>
                                        </p:tav>
                                      </p:tavLst>
                                    </p:anim>
                                    <p:anim calcmode="lin" valueType="num">
                                      <p:cBhvr>
                                        <p:cTn id="35" dur="500" fill="hold"/>
                                        <p:tgtEl>
                                          <p:spTgt spid="13"/>
                                        </p:tgtEl>
                                        <p:attrNameLst>
                                          <p:attrName>ppt_h</p:attrName>
                                        </p:attrNameLst>
                                      </p:cBhvr>
                                      <p:tavLst>
                                        <p:tav tm="0">
                                          <p:val>
                                            <p:fltVal val="0"/>
                                          </p:val>
                                        </p:tav>
                                        <p:tav tm="100000">
                                          <p:val>
                                            <p:strVal val="#ppt_h"/>
                                          </p:val>
                                        </p:tav>
                                      </p:tavLst>
                                    </p:anim>
                                    <p:animEffect transition="in" filter="fade">
                                      <p:cBhvr>
                                        <p:cTn id="36" dur="500"/>
                                        <p:tgtEl>
                                          <p:spTgt spid="13"/>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16" fill="hold" grpId="0" nodeType="clickEffect">
                                  <p:stCondLst>
                                    <p:cond delay="0"/>
                                  </p:stCondLst>
                                  <p:childTnLst>
                                    <p:set>
                                      <p:cBhvr>
                                        <p:cTn id="40" dur="1" fill="hold">
                                          <p:stCondLst>
                                            <p:cond delay="0"/>
                                          </p:stCondLst>
                                        </p:cTn>
                                        <p:tgtEl>
                                          <p:spTgt spid="14"/>
                                        </p:tgtEl>
                                        <p:attrNameLst>
                                          <p:attrName>style.visibility</p:attrName>
                                        </p:attrNameLst>
                                      </p:cBhvr>
                                      <p:to>
                                        <p:strVal val="visible"/>
                                      </p:to>
                                    </p:set>
                                    <p:anim calcmode="lin" valueType="num">
                                      <p:cBhvr>
                                        <p:cTn id="41" dur="500" fill="hold"/>
                                        <p:tgtEl>
                                          <p:spTgt spid="14"/>
                                        </p:tgtEl>
                                        <p:attrNameLst>
                                          <p:attrName>ppt_w</p:attrName>
                                        </p:attrNameLst>
                                      </p:cBhvr>
                                      <p:tavLst>
                                        <p:tav tm="0">
                                          <p:val>
                                            <p:fltVal val="0"/>
                                          </p:val>
                                        </p:tav>
                                        <p:tav tm="100000">
                                          <p:val>
                                            <p:strVal val="#ppt_w"/>
                                          </p:val>
                                        </p:tav>
                                      </p:tavLst>
                                    </p:anim>
                                    <p:anim calcmode="lin" valueType="num">
                                      <p:cBhvr>
                                        <p:cTn id="42" dur="500" fill="hold"/>
                                        <p:tgtEl>
                                          <p:spTgt spid="14"/>
                                        </p:tgtEl>
                                        <p:attrNameLst>
                                          <p:attrName>ppt_h</p:attrName>
                                        </p:attrNameLst>
                                      </p:cBhvr>
                                      <p:tavLst>
                                        <p:tav tm="0">
                                          <p:val>
                                            <p:fltVal val="0"/>
                                          </p:val>
                                        </p:tav>
                                        <p:tav tm="100000">
                                          <p:val>
                                            <p:strVal val="#ppt_h"/>
                                          </p:val>
                                        </p:tav>
                                      </p:tavLst>
                                    </p:anim>
                                    <p:animEffect transition="in" filter="fade">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14" grpId="0" animBg="1"/>
      <p:bldP spid="13" grpId="0" animBg="1"/>
      <p:bldP spid="2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10" name="Rectangle 9"/>
          <p:cNvSpPr/>
          <p:nvPr/>
        </p:nvSpPr>
        <p:spPr>
          <a:xfrm>
            <a:off x="92640" y="188640"/>
            <a:ext cx="4317144" cy="52322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2800" b="1" cap="all" dirty="0" smtClean="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Times New Roman" pitchFamily="18" charset="0"/>
                <a:cs typeface="Times New Roman" pitchFamily="18" charset="0"/>
              </a:rPr>
              <a:t>A. HoẠT ĐỘNG CƠ BẢN</a:t>
            </a:r>
            <a:endParaRPr lang="en-US" sz="28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Times New Roman" pitchFamily="18" charset="0"/>
              <a:cs typeface="Times New Roman" pitchFamily="18" charset="0"/>
            </a:endParaRPr>
          </a:p>
        </p:txBody>
      </p:sp>
      <p:sp>
        <p:nvSpPr>
          <p:cNvPr id="16" name="TextBox 15"/>
          <p:cNvSpPr txBox="1"/>
          <p:nvPr/>
        </p:nvSpPr>
        <p:spPr>
          <a:xfrm>
            <a:off x="92640" y="882298"/>
            <a:ext cx="7619999" cy="523220"/>
          </a:xfrm>
          <a:prstGeom prst="rect">
            <a:avLst/>
          </a:prstGeom>
          <a:noFill/>
        </p:spPr>
        <p:txBody>
          <a:bodyPr wrap="square" rtlCol="0" anchor="ctr">
            <a:spAutoFit/>
          </a:bodyPr>
          <a:lstStyle/>
          <a:p>
            <a:r>
              <a:rPr lang="en-US" sz="2800" b="1" dirty="0" smtClean="0">
                <a:solidFill>
                  <a:srgbClr val="FF0000"/>
                </a:solidFill>
                <a:latin typeface="Times New Roman" panose="02020603050405020304" pitchFamily="18" charset="0"/>
                <a:cs typeface="Times New Roman" panose="02020603050405020304" pitchFamily="18" charset="0"/>
              </a:rPr>
              <a:t>3. </a:t>
            </a:r>
            <a:r>
              <a:rPr lang="en-US" sz="2800" b="1" dirty="0" err="1" smtClean="0">
                <a:solidFill>
                  <a:srgbClr val="FF0000"/>
                </a:solidFill>
                <a:latin typeface="Times New Roman" panose="02020603050405020304" pitchFamily="18" charset="0"/>
                <a:cs typeface="Times New Roman" panose="02020603050405020304" pitchFamily="18" charset="0"/>
              </a:rPr>
              <a:t>Điều</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chỉnh</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thông</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số</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cho</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trang</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mẫu</a:t>
            </a:r>
            <a:endParaRPr lang="en-US" sz="2800" b="1" dirty="0">
              <a:solidFill>
                <a:srgbClr val="FF0000"/>
              </a:solidFill>
              <a:latin typeface="Times New Roman" panose="02020603050405020304" pitchFamily="18" charset="0"/>
              <a:cs typeface="Times New Roman" panose="02020603050405020304" pitchFamily="18" charset="0"/>
            </a:endParaRPr>
          </a:p>
        </p:txBody>
      </p:sp>
      <p:sp>
        <p:nvSpPr>
          <p:cNvPr id="20" name="TextBox 19"/>
          <p:cNvSpPr txBox="1"/>
          <p:nvPr/>
        </p:nvSpPr>
        <p:spPr>
          <a:xfrm>
            <a:off x="99469" y="1405518"/>
            <a:ext cx="9051360" cy="954107"/>
          </a:xfrm>
          <a:prstGeom prst="rect">
            <a:avLst/>
          </a:prstGeom>
          <a:noFill/>
        </p:spPr>
        <p:txBody>
          <a:bodyPr wrap="square" rtlCol="0">
            <a:spAutoFit/>
          </a:bodyPr>
          <a:lstStyle/>
          <a:p>
            <a:pPr algn="just"/>
            <a:r>
              <a:rPr lang="vi-VN" sz="2800" b="1" dirty="0">
                <a:latin typeface="Times New Roman" panose="02020603050405020304" pitchFamily="18" charset="0"/>
                <a:cs typeface="Times New Roman" panose="02020603050405020304" pitchFamily="18" charset="0"/>
              </a:rPr>
              <a:t>b. Lần lượt điều chỉnh thông số về tiêu đề, nội dung, số trang, màu nền trang mẫu.</a:t>
            </a:r>
          </a:p>
        </p:txBody>
      </p:sp>
      <p:sp>
        <p:nvSpPr>
          <p:cNvPr id="12" name="TextBox 11"/>
          <p:cNvSpPr txBox="1"/>
          <p:nvPr/>
        </p:nvSpPr>
        <p:spPr>
          <a:xfrm>
            <a:off x="294984" y="2996952"/>
            <a:ext cx="8229600" cy="2246769"/>
          </a:xfrm>
          <a:prstGeom prst="rect">
            <a:avLst/>
          </a:prstGeom>
          <a:noFill/>
        </p:spPr>
        <p:txBody>
          <a:bodyPr wrap="square" rtlCol="0">
            <a:spAutoFit/>
          </a:bodyPr>
          <a:lstStyle/>
          <a:p>
            <a:pPr algn="just"/>
            <a:r>
              <a:rPr lang="vi-VN" sz="2800" dirty="0" smtClean="0">
                <a:latin typeface="Times New Roman" panose="02020603050405020304" pitchFamily="18" charset="0"/>
                <a:cs typeface="Times New Roman" panose="02020603050405020304" pitchFamily="18" charset="0"/>
              </a:rPr>
              <a:t>Chẳng</a:t>
            </a:r>
            <a:r>
              <a:rPr lang="vi-VN" sz="2800" dirty="0">
                <a:latin typeface="Times New Roman" panose="02020603050405020304" pitchFamily="18" charset="0"/>
                <a:cs typeface="Times New Roman" panose="02020603050405020304" pitchFamily="18" charset="0"/>
              </a:rPr>
              <a:t> hạn</a:t>
            </a:r>
            <a:r>
              <a:rPr lang="vi-VN" sz="2800" dirty="0" smtClean="0">
                <a:latin typeface="Times New Roman" panose="02020603050405020304" pitchFamily="18" charset="0"/>
                <a:cs typeface="Times New Roman" panose="02020603050405020304" pitchFamily="18" charset="0"/>
              </a:rPr>
              <a:t>:</a:t>
            </a:r>
          </a:p>
          <a:p>
            <a:r>
              <a:rPr lang="vi-VN" sz="2800" dirty="0" smtClean="0">
                <a:latin typeface="Times New Roman" panose="02020603050405020304" pitchFamily="18" charset="0"/>
                <a:cs typeface="Times New Roman" panose="02020603050405020304" pitchFamily="18" charset="0"/>
              </a:rPr>
              <a:t>-</a:t>
            </a:r>
            <a:r>
              <a:rPr lang="en-US" sz="2800" dirty="0" smtClean="0">
                <a:latin typeface="Times New Roman" panose="02020603050405020304" pitchFamily="18" charset="0"/>
                <a:cs typeface="Times New Roman" panose="02020603050405020304" pitchFamily="18" charset="0"/>
              </a:rPr>
              <a:t> </a:t>
            </a:r>
            <a:r>
              <a:rPr lang="vi-VN" sz="2800" dirty="0" smtClean="0">
                <a:latin typeface="Times New Roman" panose="02020603050405020304" pitchFamily="18" charset="0"/>
                <a:cs typeface="Times New Roman" panose="02020603050405020304" pitchFamily="18" charset="0"/>
              </a:rPr>
              <a:t>Tiêu đề</a:t>
            </a:r>
            <a:r>
              <a:rPr lang="en-US" sz="2800" dirty="0">
                <a:latin typeface="Times New Roman" panose="02020603050405020304" pitchFamily="18" charset="0"/>
                <a:cs typeface="Times New Roman" panose="02020603050405020304" pitchFamily="18" charset="0"/>
              </a:rPr>
              <a:t> </a:t>
            </a:r>
            <a:r>
              <a:rPr lang="vi-VN" sz="2800" dirty="0" smtClean="0">
                <a:latin typeface="Times New Roman" panose="02020603050405020304" pitchFamily="18" charset="0"/>
                <a:cs typeface="Times New Roman" panose="02020603050405020304" pitchFamily="18" charset="0"/>
              </a:rPr>
              <a:t>và</a:t>
            </a:r>
            <a:r>
              <a:rPr lang="en-US" sz="2800" dirty="0" smtClean="0">
                <a:latin typeface="Times New Roman" panose="02020603050405020304" pitchFamily="18" charset="0"/>
                <a:cs typeface="Times New Roman" panose="02020603050405020304" pitchFamily="18" charset="0"/>
              </a:rPr>
              <a:t> </a:t>
            </a:r>
            <a:r>
              <a:rPr lang="vi-VN" sz="2800" dirty="0" smtClean="0">
                <a:latin typeface="Times New Roman" panose="02020603050405020304" pitchFamily="18" charset="0"/>
                <a:cs typeface="Times New Roman" panose="02020603050405020304" pitchFamily="18" charset="0"/>
              </a:rPr>
              <a:t>nội </a:t>
            </a:r>
            <a:r>
              <a:rPr lang="vi-VN" sz="2800" dirty="0">
                <a:latin typeface="Times New Roman" panose="02020603050405020304" pitchFamily="18" charset="0"/>
                <a:cs typeface="Times New Roman" panose="02020603050405020304" pitchFamily="18" charset="0"/>
              </a:rPr>
              <a:t>dung </a:t>
            </a:r>
            <a:r>
              <a:rPr lang="vi-VN" sz="2800" dirty="0" smtClean="0">
                <a:latin typeface="Times New Roman" panose="02020603050405020304" pitchFamily="18" charset="0"/>
                <a:cs typeface="Times New Roman" panose="02020603050405020304" pitchFamily="18" charset="0"/>
              </a:rPr>
              <a:t>đều</a:t>
            </a:r>
            <a:r>
              <a:rPr lang="vi-VN" sz="2800" dirty="0">
                <a:latin typeface="Times New Roman" panose="02020603050405020304" pitchFamily="18" charset="0"/>
                <a:cs typeface="Times New Roman" panose="02020603050405020304" pitchFamily="18" charset="0"/>
              </a:rPr>
              <a:t> </a:t>
            </a:r>
            <a:r>
              <a:rPr lang="vi-VN" sz="2800" dirty="0" smtClean="0">
                <a:latin typeface="Times New Roman" panose="02020603050405020304" pitchFamily="18" charset="0"/>
                <a:cs typeface="Times New Roman" panose="02020603050405020304" pitchFamily="18" charset="0"/>
              </a:rPr>
              <a:t>dùng</a:t>
            </a:r>
            <a:r>
              <a:rPr lang="vi-VN" sz="2800" dirty="0">
                <a:latin typeface="Times New Roman" panose="02020603050405020304" pitchFamily="18" charset="0"/>
                <a:cs typeface="Times New Roman" panose="02020603050405020304" pitchFamily="18" charset="0"/>
              </a:rPr>
              <a:t> phông </a:t>
            </a:r>
            <a:r>
              <a:rPr lang="vi-VN" sz="2800" dirty="0" smtClean="0">
                <a:latin typeface="Times New Roman" panose="02020603050405020304" pitchFamily="18" charset="0"/>
                <a:cs typeface="Times New Roman" panose="02020603050405020304" pitchFamily="18" charset="0"/>
              </a:rPr>
              <a:t>Tahoma</a:t>
            </a:r>
            <a:r>
              <a:rPr lang="vi-VN" sz="2800" dirty="0">
                <a:latin typeface="Times New Roman" panose="02020603050405020304" pitchFamily="18" charset="0"/>
                <a:cs typeface="Times New Roman" panose="02020603050405020304" pitchFamily="18" charset="0"/>
              </a:rPr>
              <a:t>, </a:t>
            </a:r>
            <a:r>
              <a:rPr lang="vi-VN" sz="2800" dirty="0" smtClean="0">
                <a:latin typeface="Times New Roman" panose="02020603050405020304" pitchFamily="18" charset="0"/>
                <a:cs typeface="Times New Roman" panose="02020603050405020304" pitchFamily="18" charset="0"/>
              </a:rPr>
              <a:t>màu</a:t>
            </a:r>
            <a:r>
              <a:rPr lang="vi-VN" sz="2800" dirty="0">
                <a:latin typeface="Times New Roman" panose="02020603050405020304" pitchFamily="18" charset="0"/>
                <a:cs typeface="Times New Roman" panose="02020603050405020304" pitchFamily="18" charset="0"/>
              </a:rPr>
              <a:t> xanh </a:t>
            </a:r>
            <a:r>
              <a:rPr lang="vi-VN" sz="2800" dirty="0" smtClean="0">
                <a:latin typeface="Times New Roman" panose="02020603050405020304" pitchFamily="18" charset="0"/>
                <a:cs typeface="Times New Roman" panose="02020603050405020304" pitchFamily="18" charset="0"/>
              </a:rPr>
              <a:t>dương</a:t>
            </a:r>
            <a:r>
              <a:rPr lang="en-US" sz="2800" dirty="0" smtClean="0">
                <a:latin typeface="Times New Roman" panose="02020603050405020304" pitchFamily="18" charset="0"/>
                <a:cs typeface="Times New Roman" panose="02020603050405020304" pitchFamily="18" charset="0"/>
              </a:rPr>
              <a:t>.</a:t>
            </a:r>
            <a:endParaRPr lang="vi-VN" sz="2800" dirty="0" smtClean="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 </a:t>
            </a:r>
            <a:r>
              <a:rPr lang="vi-VN" sz="2800" dirty="0" smtClean="0">
                <a:latin typeface="Times New Roman" panose="02020603050405020304" pitchFamily="18" charset="0"/>
                <a:cs typeface="Times New Roman" panose="02020603050405020304" pitchFamily="18" charset="0"/>
              </a:rPr>
              <a:t>Chọn nền </a:t>
            </a:r>
            <a:r>
              <a:rPr lang="vi-VN" sz="2800" dirty="0">
                <a:latin typeface="Times New Roman" panose="02020603050405020304" pitchFamily="18" charset="0"/>
                <a:cs typeface="Times New Roman" panose="02020603050405020304" pitchFamily="18" charset="0"/>
              </a:rPr>
              <a:t>cho trang </a:t>
            </a:r>
            <a:r>
              <a:rPr lang="vi-VN" sz="2800" dirty="0" smtClean="0">
                <a:latin typeface="Times New Roman" panose="02020603050405020304" pitchFamily="18" charset="0"/>
                <a:cs typeface="Times New Roman" panose="02020603050405020304" pitchFamily="18" charset="0"/>
              </a:rPr>
              <a:t>mẫu</a:t>
            </a:r>
            <a:r>
              <a:rPr lang="en-US" sz="2800" dirty="0" smtClean="0">
                <a:latin typeface="Times New Roman" panose="02020603050405020304" pitchFamily="18" charset="0"/>
                <a:cs typeface="Times New Roman" panose="02020603050405020304" pitchFamily="18" charset="0"/>
              </a:rPr>
              <a:t>.</a:t>
            </a:r>
            <a:endParaRPr lang="vi-VN" sz="2800" dirty="0" smtClean="0">
              <a:latin typeface="Times New Roman" panose="02020603050405020304" pitchFamily="18" charset="0"/>
              <a:cs typeface="Times New Roman" panose="02020603050405020304" pitchFamily="18" charset="0"/>
            </a:endParaRPr>
          </a:p>
          <a:p>
            <a:pPr algn="just"/>
            <a:endParaRPr lang="vi-VN"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39654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down)">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down)">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1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8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9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275</TotalTime>
  <Words>685</Words>
  <Application>Microsoft Office PowerPoint</Application>
  <PresentationFormat>On-screen Show (4:3)</PresentationFormat>
  <Paragraphs>102</Paragraphs>
  <Slides>18</Slides>
  <Notes>0</Notes>
  <HiddenSlides>0</HiddenSlides>
  <MMClips>0</MMClips>
  <ScaleCrop>false</ScaleCrop>
  <HeadingPairs>
    <vt:vector size="4" baseType="variant">
      <vt:variant>
        <vt:lpstr>Theme</vt:lpstr>
      </vt:variant>
      <vt:variant>
        <vt:i4>10</vt:i4>
      </vt:variant>
      <vt:variant>
        <vt:lpstr>Slide Titles</vt:lpstr>
      </vt:variant>
      <vt:variant>
        <vt:i4>18</vt:i4>
      </vt:variant>
    </vt:vector>
  </HeadingPairs>
  <TitlesOfParts>
    <vt:vector size="28" baseType="lpstr">
      <vt:lpstr>Office Theme</vt:lpstr>
      <vt:lpstr>2_Office Theme</vt:lpstr>
      <vt:lpstr>3_Office Theme</vt:lpstr>
      <vt:lpstr>4_Office Theme</vt:lpstr>
      <vt:lpstr>5_Office Theme</vt:lpstr>
      <vt:lpstr>9_Office Theme</vt:lpstr>
      <vt:lpstr>1_Office Theme</vt:lpstr>
      <vt:lpstr>6_Office Theme</vt:lpstr>
      <vt:lpstr>7_Office Theme</vt:lpstr>
      <vt:lpstr>8_Office Theme</vt:lpstr>
      <vt:lpstr>PowerPoint Presentation</vt:lpstr>
      <vt:lpstr>BÀI 5: ĐẶT THÔNG SỐ CHUNG CHO CÁC TRANG TRÌNH CHIẾU</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CHÀO MỪNG QUÝ THẦY CÔ VÀ CÁC EM</dc:title>
  <dc:creator>Admin</dc:creator>
  <cp:lastModifiedBy>SKY</cp:lastModifiedBy>
  <cp:revision>35</cp:revision>
  <dcterms:created xsi:type="dcterms:W3CDTF">2018-12-15T05:02:33Z</dcterms:created>
  <dcterms:modified xsi:type="dcterms:W3CDTF">2020-03-10T09:39:05Z</dcterms:modified>
</cp:coreProperties>
</file>